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4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5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6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7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8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9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0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6"/>
  </p:notesMasterIdLst>
  <p:handoutMasterIdLst>
    <p:handoutMasterId r:id="rId57"/>
  </p:handoutMasterIdLst>
  <p:sldIdLst>
    <p:sldId id="1777" r:id="rId2"/>
    <p:sldId id="1824" r:id="rId3"/>
    <p:sldId id="1894" r:id="rId4"/>
    <p:sldId id="1892" r:id="rId5"/>
    <p:sldId id="1897" r:id="rId6"/>
    <p:sldId id="1898" r:id="rId7"/>
    <p:sldId id="1884" r:id="rId8"/>
    <p:sldId id="1887" r:id="rId9"/>
    <p:sldId id="1885" r:id="rId10"/>
    <p:sldId id="1886" r:id="rId11"/>
    <p:sldId id="1888" r:id="rId12"/>
    <p:sldId id="1889" r:id="rId13"/>
    <p:sldId id="1890" r:id="rId14"/>
    <p:sldId id="1899" r:id="rId15"/>
    <p:sldId id="1900" r:id="rId16"/>
    <p:sldId id="1901" r:id="rId17"/>
    <p:sldId id="1902" r:id="rId18"/>
    <p:sldId id="1905" r:id="rId19"/>
    <p:sldId id="1906" r:id="rId20"/>
    <p:sldId id="1904" r:id="rId21"/>
    <p:sldId id="1907" r:id="rId22"/>
    <p:sldId id="1849" r:id="rId23"/>
    <p:sldId id="1908" r:id="rId24"/>
    <p:sldId id="1877" r:id="rId25"/>
    <p:sldId id="1909" r:id="rId26"/>
    <p:sldId id="1910" r:id="rId27"/>
    <p:sldId id="1852" r:id="rId28"/>
    <p:sldId id="1878" r:id="rId29"/>
    <p:sldId id="1853" r:id="rId30"/>
    <p:sldId id="1879" r:id="rId31"/>
    <p:sldId id="1854" r:id="rId32"/>
    <p:sldId id="1880" r:id="rId33"/>
    <p:sldId id="1855" r:id="rId34"/>
    <p:sldId id="1850" r:id="rId35"/>
    <p:sldId id="1851" r:id="rId36"/>
    <p:sldId id="1856" r:id="rId37"/>
    <p:sldId id="1857" r:id="rId38"/>
    <p:sldId id="1858" r:id="rId39"/>
    <p:sldId id="1859" r:id="rId40"/>
    <p:sldId id="1860" r:id="rId41"/>
    <p:sldId id="1861" r:id="rId42"/>
    <p:sldId id="1881" r:id="rId43"/>
    <p:sldId id="1862" r:id="rId44"/>
    <p:sldId id="1882" r:id="rId45"/>
    <p:sldId id="1863" r:id="rId46"/>
    <p:sldId id="1883" r:id="rId47"/>
    <p:sldId id="1864" r:id="rId48"/>
    <p:sldId id="1865" r:id="rId49"/>
    <p:sldId id="1866" r:id="rId50"/>
    <p:sldId id="1867" r:id="rId51"/>
    <p:sldId id="1868" r:id="rId52"/>
    <p:sldId id="1869" r:id="rId53"/>
    <p:sldId id="1870" r:id="rId54"/>
    <p:sldId id="1871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7" autoAdjust="0"/>
    <p:restoredTop sz="88272" autoAdjust="0"/>
  </p:normalViewPr>
  <p:slideViewPr>
    <p:cSldViewPr>
      <p:cViewPr>
        <p:scale>
          <a:sx n="103" d="100"/>
          <a:sy n="103" d="100"/>
        </p:scale>
        <p:origin x="792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3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9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4:08.3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11223 10773 436 0,'-9'-10'162'0,"9"10"-126"0,-3-16 25 16,3 16 4-16,0-3-18 16,0 1-3-16,0-1-12 0,0 0-5 15,0 1-15 1,0-1-1-16,0 6 2 0,0-1-3 0,-3 12 0 15,0-4-4-15,0 19-1 16,3-2-3-16,0 15-2 16,0-8 1-16,3 17 1 15,0-12-1-15,6 14-1 16,-3-8 1-16,6 8-1 16,0-11 0-16,5-2 0 15,-2-5 2-15,9-9 1 16,-3-2 1-16,6-14 0 15,-3 1 2-15,5-19 1 16,-5 0-1-16,3-16-1 16,-6 3-3-16,3-11-2 15,-7 6 1-15,1-11-1 16,-3 8 0-16,-3-16 0 16,-3 8 0-16,-3-16 0 0,0 11 0 15,0-11 0-15,-3 13 0 16,0-2 0-16,0 7 0 15,-3 6 0-15,0 3 0 16,0 2 0-16,0 5-3 16,0 3 2-16,0 3-34 15,0-3-17-15,0 3-72 16,3 5-33-16,0 3 82 16,3-6 39-1</inkml:trace>
  <inkml:trace contextRef="#ctx0" brushRef="#br0" timeOffset="927.536">11979 11199 392 0,'-12'14'145'0,"9"-9"-112"0,-3 8 14 0,6-10 1 15,0 5-9 1,0-3 1-16,0 3-9 15,0 0-4-15,0-3-15 16,0 0 3-16,0-2 5 0,0-3 0 0,0-8 0 16,0 3-6-16,3-14-4 15,0 3 3-15,3-13 2 16,0 5-4-16,3-18-1 16,-3 8-4-16,6-22-1 0,-4 11-1 15,4-16 0-15,-3 8-2 16,3-5 1-16,-3 11-2 15,3-4 2-15,0 9 0 16,3-3 3-16,-3 8-3 16,0 3-2-16,0 5 0 15,-1 5 1-15,1 3-1 16,3 15 2-16,-3 1 0 16,6 16 1-1,-3-1-2-15,6 14-2 16,-3-6 1-16,2 19-1 0,-2-5 0 15,0 24 2-15,-3-11-1 16,0 8-1-16,-3-11 1 0,0 6-1 16,-3-11 0-16,0 5 0 15,-4-8 0 1,1 1 0-16,0-6-3 16,0 0 2-16,-3-5-28 0,3-3-10 15,-3-2-21-15,3-6-7 16,-3 0-59-16,0-5-26 15,0-3 80-15,-3-5 37 16</inkml:trace>
  <inkml:trace contextRef="#ctx0" brushRef="#br0" timeOffset="1202.804">12184 10980 452 0,'-15'0'170'0,"15"0"-132"0,0-6 20 16,0 6 1-16,3 0-15 15,0 0-4-15,3-2-14 16,0-1-6-16,3 0-11 16,0 1-8-16,6-1-4 0,-3 1-1 15,6-4 0-15,-4 4 18 16,7-4 10-16,-3 1-28 15,6-3-12-15,-6-2-35 0,9-1-16 16,-4 0 33-16,7-2 18 16</inkml:trace>
  <inkml:trace contextRef="#ctx0" brushRef="#br0" timeOffset="1814.694">12997 10533 512 0,'-6'-6'192'0,"6"6"-149"0,-6-18 21 16,6 15-2-16,-3 0-25 15,0 1-4-15,-3-1-13 16,0 1-2-16,-3-1-11 16,0 3 0-16,-6 3 3 0,3-1-6 15,-6 9 0-15,3-3-2 16,-2 5 1-16,2-2-2 16,0 4-1-1,3-1 1-15,3 1-1 16,3-1-3-16,6-1 2 0,0-2-1 15,6 4 0-15,0-1 2 16,6-1 0-16,0-3 0 16,6 4 2-16,-3-4-1 15,2 6-1-15,-2-3 1 16,3 6-1-16,-3-6 0 0,3 6 0 16,-3-3 0-16,0 2 0 15,-3-5 0-15,-1 3 0 16,-2-3 0-16,-3 6 2 15,0-3-1-15,-6-3-1 16,0 0 1-16,-6 3 1 16,0-5-1-16,-6-1-1 15,4 1 1-15,-10-1-1 0,3-2-3 16,-6 3 2 0,3-3 1-1,-6-3 2-15,3 0-1 0,-2-2-1 16,2 0-15-16,0-3-7 15,3 0-42-15,0-3-16 16,3 0 41-16,3 1 22 16</inkml:trace>
  <inkml:trace contextRef="#ctx0" brushRef="#br0" timeOffset="2373.199">12107 11001 432 0,'-9'13'162'0,"9"-13"-126"0,-6 3 25 16,6-3 4-1,0 5-14-15,0 0 0 0,0-5-23 16,0 0-6-16,3-2-14 16,0-1-5-16,3-2 0 0,0-1-2 15,3 4-1-15,-3-1-32 16,5-2-14-16,-2 2 23 16,6-2 11-16</inkml:trace>
  <inkml:trace contextRef="#ctx0" brushRef="#br0" timeOffset="3495.197">11130 12228 436 0,'-11'14'162'0,"11"-14"-126"0,-12 2 23 16,12 1 1-16,-3 0-14 16,3-1-2-16,0-2-19 15,0 0-7-15,6 6-11 16,-3-1-5-16,6 0 1 0,-4-2-2 15,4 2 2-15,0-2-4 16,3-1 0-16,-3 1-4 0,3-3 1 16,0 0-42-16,3 0-17 15,-3 0-45-15,3-3-17 16,-3 1 66-16,-1-1 31 16</inkml:trace>
  <inkml:trace contextRef="#ctx0" brushRef="#br0" timeOffset="3726.207">11080 12419 464 0,'-21'13'176'0,"21"-13"-137"0,-3 3 20 0,3-3 0 15,0 2-24-15,0-2-5 16,6 3-16-16,0 0-4 0,3-1-6 15,0 1-3-15,3 5 2 16,-3-3-4-16,3-2 0 0,-1 0-43 16,4 2-20-16,0-2 36 15,6-3 21-15</inkml:trace>
  <inkml:trace contextRef="#ctx0" brushRef="#br0" timeOffset="14689.071">12128 12506 384 0,'-15'11'145'0,"12"-8"-112"0,-3-19 23 0,6 16 5 0,0-3-10 16,0 0 2-16,0 1-12 16,0-1-5-16,0-2-20 15,0 2-1-15,0 0 1 0,0 1-10 16,6-1-6-16,0 1 15 16,6-4 7-16,-4 1-7 15,13-3-3-15,-3 3-7 16,18-3-2-16,-9 2 1 15,14-1 0-15,-8-1-2 16,9 0 1 0,-10 2-2-16,4-2-1 0,-6 3 1 15,6 0-1-15,-4 2 2 16,1 1 1-16,-6-1-4 16,0 0 1-16,-6 1-7 15,-1-1-3-15,-2 0-21 16,0 3-10-16,-3 0-40 0,-3-2-18 15,0-1 52-15,-3 0 24 16</inkml:trace>
  <inkml:trace contextRef="#ctx0" brushRef="#br0" timeOffset="15540.793">12583 12602 332 0,'-3'0'126'0,"3"0"-98"0,-3 2 28 15,3-2 6-15,0 5-11 16,-3 1 0-16,0-4-14 0,0 1-3 16,-6 2-19-1,3 1-2-15,-9 2-2 0,3-3 0 0,-6 3 3 16,1 0-5-16,-7 0-1 16,6 0 0-16,-3 2 2 15,-9 1-3-15,13-6 1 16,2-2-3-1,0 2 2-15,3-2-2 16,0 2 0-16,3-2-3 16,0-1 1-16,3 1-2 15,0 2-1-15,0 0 1 0,3 3-1 16,0-2 0-16,3 10 2 16,0-6-3-16,3 6 0 15,0-3 1-15,3 3 0 16,0-3 0-16,0 6 2 15,0-3-1-15,0 2-1 0,0-5 1 16,0 1-1-16,-3-4 0 16,3 1 0-16,-3-3 0 15,0-3 0-15,0 0-5 16,3-5 1-16,0 0 13 16,0-2 6-16,0-1-7 15,2-2-2-15,-2 0-4 16,6-1 1-16,-3 1-2 15,6 0-1 1,-3 2 1-16,3 3 1 16,-3 0-3-16,3 5 0 0,-3-2 1 15,5 10 2-15,-5-2 1 16,0 10 1-16,-3-3-2 16,0 9-2-16,-3-6 1 15,-3 6 1-15,0-4-1 0,-3 1-1 16,0-3 3-16,-6 0 0 15,3-2-1-15,-6 0 1 16,0-4-2-16,-6 4 2 16,3-6-2-16,-11-2-1 15,5-3 1 1,-9-3-1-16,6 0-3 0,-6-2 0 16,7 0-27-16,-4-3-10 15,6 0-99 1,0-3-44-16,-3 3 95 15,3 8 44-15</inkml:trace>
  <inkml:trace contextRef="#ctx0" brushRef="#br0" timeOffset="19694.718">17009 12456 328 0,'3'-3'123'0,"9"1"-95"0,-1 2-4 15,-5 0-6-15,3 2-14 16,0 1 0-16,0 0 9 0,-3-1 3 16,0 1-7-16,0-3 6 0,0 0 4 15,0 0 7-15,0-3 5 16,3 1-6-16,0-6-1 16,3-3-11-1,0-5-3-15,2-2-6 0,7-6-3 16,3-5-3-16,3 0 1 15,-3-3-50-15,-3 6-20 16,-7 2 41-16,-5 5 24 16</inkml:trace>
  <inkml:trace contextRef="#ctx0" brushRef="#br0" timeOffset="21348.421">17095 13546 256 0,'-9'0'96'0,"9"0"-75"0,-6-3 10 16,6 3 1-16,-3 0-9 15,0 0-1-15,0 0-8 0,0 0-4 16,3 0-5-16,0 3-4 0,0 5 0 16,3 3 1-16,0 2 3 15,0 3 0-15,3 0 2 16,0-1-4-16,0 1 0 15,0 0 8-15,3-3 2 16,0 1 5-16,3-6 3 16,0-6 2-16,2-2 3 15,4-2-5-15,3-6-1 16,0-6-7-16,3 1-3 16,-3-3-5-16,-1 0-2 15,-2 1-3-15,0-4-1 0,0 3 1 16,-3 3 0-16,0 0-3 15,0 2 0 1,0 1-18-16,-4 4-9 0,-2 4-86 16,0 2-38-16,-6 5 79 15,-6 3 38-15</inkml:trace>
  <inkml:trace contextRef="#ctx0" brushRef="#br0" timeOffset="22869.451">17113 14337 236 0,'-6'3'88'0,"6"-3"-69"0,-3 2 26 0,0 1 8 15,3 0-12-15,0-1-3 16,0 1-7-16,-3 2-2 16,3 1-16-16,0-1 1 0,3 3 2 15,0 2-2-15,3 4 2 16,3 1-7-16,0 4-1 16,3 2-4-16,3 0-1 15,2 3-1-15,1 0 1 16,0-3-2-16,3 0-1 15,-3-2-2-15,-3 2 1 0,-3-5-4 32,-1-3-1-32,-2 0-28 0,-3-2-13 15,0-6-118 1,-3 0-55-16,-3-5 114 16</inkml:trace>
  <inkml:trace contextRef="#ctx0" brushRef="#br0" timeOffset="23155.688">17300 14319 348 0,'-18'-8'129'0,"10"8"-100"0,-4 2 11 0,6 1 0 31,0 2-11-31,-3 3-2 0,0 5-9 16,-6 9-1-16,3 4-10 16,0 3 0-16,0 0 3 0,0 3-6 15,3-3 0-15,1 0-2 16,-1-2-2-16,3-6-13 16,0 3-6-16,0-6-147 15,3 1-68-15,3-3 118 16</inkml:trace>
  <inkml:trace contextRef="#ctx0" brushRef="#br0" timeOffset="24037.327">17092 15432 356 0,'-6'0'132'0,"6"0"-103"0,-3 6-6 0,3-1-8 16,0 3-6-16,0 3 5 16,0 2-8-16,0 3-3 15,0 0-2-15,3 2 1 0,-3-2 3 16,3-3 4-16,0 0 2 16,0-2 8-16,3-3 2 15,0-3 9-15,3-7 4 16,6-4-3-16,6-4-1 15,5-6-9-15,4-5-2 16,6-8-9-16,-3-1-4 16,-4-1-3-16,-5 10 0 15,0-3-4-15,-9 5 0 0,0 3-4 16,-6 3 1-16,-3 2-47 16,0 4-18-16,-6 7-132 15,-3 0-60 1,-6 5 136-16</inkml:trace>
  <inkml:trace contextRef="#ctx0" brushRef="#br0" timeOffset="24937.919">17163 16504 368 0,'-3'-8'140'0,"3"8"-109"0,3 0 13 0,-3 0 1 15,0 0-13-15,0 0 1 16,0 0-7-16,0 0-4 16,0 0-12-16,0 0-2 0,0 0-1 15,3 8 3-15,0 3-5 16,0-4-1-16,3 7-2 16,-3-1-2-16,3 0 1 15,-3 3 1-15,3-3-1 16,0-2-1-16,0-1 7 15,3-2 5-15,6-2 0 16,0-6 3-16,3-6 1 16,5-7-1-16,4 0-3 15,0 0-2 1,0-6-4-16,3 6 1 0,-4-3-4 16,-5 0 0-16,-3 6-1 15,-3-1 1-15,-3-2-9 16,-3 7-1-16,-3-1-62 15,0 4-29-15,-6 3 50 16,-6 5 24-16</inkml:trace>
  <inkml:trace contextRef="#ctx0" brushRef="#br0" timeOffset="27321.289">12089 11686 300 0,'-6'0'112'0,"6"0"-87"0,-3-3 29 16,3 3 7-16,0-2-6 15,0-1 0-15,0 3-13 16,0 0-4-16,0 0-21 16,0 0 3-16,0 0 1 0,0 0-5 0,0 5 1 15,-3 9-4-15,0 4 0 16,0 6-7-16,0-3-2 16,0-2-2-16,0 5-2 15,-3 10 1-15,0 3-1 16,3-5-3-1,0-8 2-15,3-3 1 0,0-3 2 16,0 3-1-16,3-2-1 16,0-6 1-16,3-2-1 15,0-3 0-15,3-6 0 16,0-2 0-16,3-2 0 16,0-1 0-16,0-2 2 15,3-3-1-15,-1 0-1 16,1 0 1-16,0-3-1 15,0 1 0-15,0-1 2 16,-3 1-1-16,0-1-1 16,0 0 1-16,-3 1-1 0,-3-1 0 15,-1 1 0 1,-2-1 0-16,-3 3 0 16,0 0 0-16,0 0 2 15,-3 0 1-15,0 3 3 0,1 0 1 16,2 2 1-16,0 0-2 15,0 3 1-15,0 0-9 16,0 6 0-16,2 4-2 16,1 4-1-16,0 4 1 15,0 3 3-15,0 3 17 0,0 8 12 16,0 5-14-16,0 5-5 16,-3 0-6-16,0 1-3 15,0-6-2-15,0-5 1 16,0-3-39-16,-3-5-15 15,0-6-156-15,0-2-68 16,-3-19 145 0</inkml:trace>
  <inkml:trace contextRef="#ctx0" brushRef="#br0" timeOffset="28004.462">12892 12136 444 0,'0'3'167'0,"0"-3"-129"0,3-8 10 15,-3 8-1 1,6-3-13-16,-3 0 3 0,3-2-12 15,0 0-3-15,3-3-13 16,-3 2-3-16,3-1-2 0,0 1-2 16,0 1-2-16,0 2-24 15,0 1-11-15,0-1-44 16,0 3-19-16,-3 0 51 16,3 5 24-16</inkml:trace>
  <inkml:trace contextRef="#ctx0" brushRef="#br0" timeOffset="28190.963">12967 12260 520 0,'-3'3'192'0,"3"-3"-149"0,3 0 7 16,-3 0-7-16,3 3-22 15,0-3-2-15,3 0-11 0,-3 0-5 16,3 2-2-16,0 1-6 0,3-1-1 15,-1 1-96-15,1 0-42 16,0-3 73-16,6-6 35 16</inkml:trace>
  <inkml:trace contextRef="#ctx0" brushRef="#br0" timeOffset="29356.896">13574 11871 368 0,'-12'6'140'0,"12"-6"-109"0,-15 2 16 0,15 1 0 16,-6-3-8-16,0 0-1 15,-3 0-6-15,3 0-2 16,-5-5-17-16,2 2-3 0,0-5 0 16,0 0-2-16,3-10 3 15,0 4-6-15,3-12-1 16,3 5 0-16,3-8 0 16,0 5-2-16,6-3 1 15,-3 6-2-15,6 0-1 16,0 5 1-16,5 0-1 15,-2 3 2-15,3 5 1 16,-3 3-1-16,3 2 1 16,-3 3-2-16,0 8 2 0,-3-3-2 15,-4 14 2-15,-2-3-2 16,-6 13-1-16,0-5 1 16,-6 7-1-16,0-4 0 15,-5 7 2-15,2-7-1 16,-3 10-1-16,0-8-2 15,0 8 1-15,0-5 1 16,3 10 2 0,0-8-1-16,6 3-1 15,0-5-2-15,6 0 1 16,-3-6-1-16,12-2 0 0,-3-3 2 16,9-5 0-16,-3-3 0 15,9-2 2-15,-4-3-1 16,7-5-1-16,-6-1 1 15,3-7-1-15,-3 0 4 16,0-9 2-16,-4 4 0 0,-5-9 1 16,0 4 0-16,-6-9 1 15,0 5 2-15,-9-7 1 16,0 5-10-16,-9-6-3 16,3 6-1-16,-9-3 1 15,4 3-1-15,-10 0 1 16,6 5 4-16,-6 0 1 15,6 3-1-15,-3 2-2 16,4 3-35 0,2 0-14-16,3 3-57 15,6-3-24-15,0 3 68 0,9-8 32 16</inkml:trace>
  <inkml:trace contextRef="#ctx0" brushRef="#br0" timeOffset="29803.701">13946 11623 456 0,'-9'2'170'0,"9"-2"-132"0,-9 6 16 16,9-6-1-16,-3 7-20 15,0-1-4-15,0 10-12 0,0-3-4 16,3 11-7-16,0-3-4 15,0 8-1-15,0-3-1 16,6 4 2-16,-3-4-3 0,6 3 0 16,-3-8 1-1,6-2 2-15,0-3-1 16,6-3-1-16,-3-3 1 16,0-7 1-16,-1 0 3 15,1-9 4-15,-3 4 0 0,-3-11 0 16,0 2-3-16,-6-8-1 15,0 4-6-15,-9-12-1 16,3 3-2-16,-9-5 3 16,3 5 0-16,-3 1 1 15,0 4 11-15,-2 3 7 16,2 3-22-16,-3 5-11 0,3 0 11 16,0 8 8-16,0 0-39 15,0 3-15-15,3-1-92 16,3 1-38-16,3-3 93 15,9-3 45-15</inkml:trace>
  <inkml:trace contextRef="#ctx0" brushRef="#br0" timeOffset="30203.631">14333 11268 464 0,'-6'3'173'0,"6"-3"-135"0,0 0 14 0,0 0-4 15,0 0-15-15,0 0 0 16,0 5-12-16,0 0-3 16,0 3-10-16,0 0-1 0,0 8 3 15,0-3-4-15,0 8 2 16,0-2-3-16,0 10 0 15,0-5-6 1,0 5-1-16,0-5-2 16,-3 10 3-16,3-5 0 15,-3 8 1-15,3-8 4 0,0 3 5 16,0-5-12-16,-3 2-2 16,0-5 2-16,3-1 3 15,0-4-12-15,-3-1-5 16,3-4-35-16,0-1-14 15,0 0 5-15,-3-2 4 0,3-1-97 16,-3-2-43 0,0 0 101-16</inkml:trace>
  <inkml:trace contextRef="#ctx0" brushRef="#br0" timeOffset="30629.5">14217 11429 416 0,'-6'6'156'0,"6"-6"-121"0,3 5 8 0,-3-5-6 15,3 5-16 1,0-2 1-16,0 2-11 0,0 1-4 16,0 2-4-16,0-3 0 0,0 0 2 15,0 0 0-15,3-2 2 16,-3 0 2-16,3-6 5 0,0 0-4 16,-3-2 0-16,0 2-4 15,-1-4 1-15,1 1-2 16,-3-2 2-16,0 3-2 15,0 0 0-15,0 2-3 16,-3 0 1 0,1 1-9-16,-1 2-3 15,0 0-39-15,0 2-17 16,0 1-78-16,3-3-36 16,0 0 94-16,9 0 44 0</inkml:trace>
  <inkml:trace contextRef="#ctx0" brushRef="#br0" timeOffset="31021.955">14491 11549 404 0,'-6'2'151'0,"6"-2"-118"0,-3 3 22 0,3-3 3 16,0 0-10-16,0 0 1 15,0 2-16-15,0 1-6 16,0 2-15 0,0 1-3-16,3 4 1 0,0-2-4 15,0 3 2-15,0-3-5 16,3 0 0-16,0 0 1 0,0-3 0 16,0 0-2-16,-1-2 1 15,1-3-4-15,0-3 0 16,0 1-4-16,-3-6-1 15,0 0 18-15,0-3 9 0,-3 3-6 16,0 0-3-16,0 0-5 16,-3 3-2-16,0 0-6 15,-3 2 1-15,3 0-22 16,-3 3-10-16,0 0-97 16,1 6-42-16,2-4 85 15,0 1 45-15</inkml:trace>
  <inkml:trace contextRef="#ctx0" brushRef="#br0" timeOffset="38569.262">11565 14311 356 0,'0'-6'132'0,"0"6"-103"0,3-8 14 0,-3 8 1 16,3-2-14-16,0 2-2 15,0-3-5-15,-3 0-3 16,3 1-10-16,3-3 2 0,-3 2 2 0,0 0-1 15,0 3 2-15,0 0-2 16,0 0 0 0,-3 0-1-16,3 3 0 0,-3-3-2 15,3 8-1-15,0 0-3 16,0 8-1-16,0-3-3 16,0 11-2-16,0-3 1 15,0 8 1-15,0-5-1 16,-3 8-1-16,0-6 1 15,0 11 1-15,0-5-1 16,0 7-1-16,0-2 1 16,0 3-1-16,0 8 0 15,0-16 2-15,0-6 3 16,0-2 2-16,0-6 1 16,2-2 0-16,1 3-2 15,0-9 1-15,0-2-2 0,3-5 0 16,-3 0-1-16,6-6 0 15,6-5-2 1,-3 0-2-16,0 0-2 0,6-5 1 16,0 2 1-16,5-2 0 15,-5 2 0-15,6-2 0 16,-6 3 0-16,3 2 0 16,-6 0-3-16,0 2 2 15,-1 1 3-15,-2 0 1 0,-3 2-50 16,0 1-20-16,0-1-88 15,0 0-38-15,-3 1 101 16,-3 2 48-16</inkml:trace>
  <inkml:trace contextRef="#ctx0" brushRef="#br0" timeOffset="39187.124">12128 14856 388 0,'-3'23'145'0,"3"-23"-112"0,-3 8 19 15,3-8 2-15,0 3-12 16,0-3 0-16,0 0-13 0,0 0-3 16,0-5-15-16,0-1 0 0,-3-12 0 15,3 2 0-15,0-10 3 16,0 4-3-1,0-12 1-15,0 8-3 0,0-11 0 16,0 7-3-16,0-9-1 16,0 4-3-1,0-7-2-15,0 8-2 16,3-6-1-16,0 8-1 16,3-2 3-16,-4 5 11 15,4 0 6-15,0 5-8 0,0 0-2 16,0 5-4-16,0 4 1 15,0 1-2-15,3 1-1 16,-3 3 1-16,3 2 1 16,-3 2-1-16,3 4 2 0,-3-1 0 15,3 6 3-15,0-1-5 16,3 12-1-16,-3-4 0 16,2 14 2-16,1-6-1 15,0 17 2-15,0-6-2 16,0 8-1-16,-3-5 1 15,0 5 1-15,0-8-1 16,0 5-1-16,-3-7 1 16,0 5-1-1,0-3 0-15,0-3 0 16,0-5 0-16,-1 3 0 0,-2-5-5 16,0-1-1-16,0-2-11 15,0-3-3-15,0-2-41 16,3-3-17-16,0-3-44 15,-3-5-16-15,-3 0 74 16,-3-5 34-16</inkml:trace>
  <inkml:trace contextRef="#ctx0" brushRef="#br0" timeOffset="39469.368">12151 14628 452 0,'-15'13'167'0,"15"-13"-129"0,-5 3 15 15,5-3 0-15,0 0-22 0,0 0-5 0,0 0-7 16,0 0-2 0,8-3-9-16,-2 1 1 0,9-1 2 15,-3 0-4-15,6-2-2 16,-3 0-2-16,9 0-3 0,-6 2 1 15,5-2-1-15,-2-1-40 16,3-2-15-16,-3 3-81 16,3-3-32-16,-6 0 87 15,2-5 42-15</inkml:trace>
  <inkml:trace contextRef="#ctx0" brushRef="#br0" timeOffset="40036.851">12678 14112 428 0,'-9'-2'159'0,"9"2"-124"0,-9-6 24 0,9 6 3 16,-3 0-13-16,0 0-1 16,-3 0-14-16,0 0-4 15,-3 6-17-15,1-1-12 0,-4 8-4 0,3 0 14 16,-3 8 9-16,3-2-9 16,-3 10-4-16,3-5-4 15,3 10-3-15,0-5 1 16,3 3 1-16,0-5-3 15,3-1-2-15,0-5-1 16,9-2 3-16,-3-3 0 16,9-3 1-1,-3-3 0-15,9 1 0 16,-3-3 0-16,5-3 0 16,-2 1-16-16,6-1-6 0,-6 0 26 15,3 3 15-15,-6-3-8 16,-1 6-3-16,-2-3-3 15,-6 5 1-15,0-2-1 16,-6 5 2-16,0-3 0 0,-9 8 3 16,3-5-3-16,-9 5-2 15,3-5-2-15,-6 2 0 16,1-2-4-16,-4 0-2 16,3-3-42-16,-3-5-18 15,3-2-160-15,0-9-70 16,0-5 150-16,-3-10 73 15</inkml:trace>
  <inkml:trace contextRef="#ctx0" brushRef="#br0" timeOffset="40787.842">11175 15977 460 0,'-9'11'170'0,"9"-8"-132"0,-3 2 18 0,3-5-2 15,0 3-16-15,0-3 0 16,0 0-17-16,3 5-5 16,3-2-10-16,-3-3-2 0,6 5 0 15,-3-3-2-15,6 1 1 16,-3 0-4-16,6-3 0 16,-3 0-30-16,2 0-14 15,-2 0-48-15,3 0-20 16,0 0 59-16,-6 5 28 15</inkml:trace>
  <inkml:trace contextRef="#ctx0" brushRef="#br0" timeOffset="40985.314">11226 16070 504 0,'-15'19'187'0,"15"-14"-146"0,-6 3 20 15,6-8-1 1,0 2-30-16,0 6-6 15,0-2-17-15,0-1-5 0,3 3-2 16,0 0 0-16,6-3 0 0,0 6 2 16,9-9 1-16,-4 6-96 15,10-8-42-15,-6 0 57 16,-3-2 30-16</inkml:trace>
  <inkml:trace contextRef="#ctx0" brushRef="#br0" timeOffset="55620.415">23723 12572 272 0,'-18'-2'104'0,"18"2"-81"0,-6 0 14 0,6 0-1 16,0 0-15-16,0 0-2 15,0 0-11-15,0 0-3 16,0 0-3-16,0 0-2 0,6 2 1 16,-3 1 3-16,3 2 5 15,0-2 1-15,0 2 2 0,-3-2-11 16,6 0-3-16,-3-1 7 15,0 1 6-15,0 0 1 16,3-3 1-16,-3 0-3 16,3-6 1-16,0 1-2 15,9-6 2-15,-7 3 0 16,1-5 1-16,3 3-4 16,0-1 0-16,-3 0-5 15,-3 1 0-15,0 2-1 16,3 0-2-16,-3 0 1 15,0 3-1-15,-3-1 0 16,0 1 0-16,0 3 0 16,-1-1 2-16,-2 0-8 0,3 3-1 15,-6 0-111 1,6 6-50-16,-3-1 85 0,-3 5 41 16</inkml:trace>
  <inkml:trace contextRef="#ctx0" brushRef="#br0" timeOffset="56800.259">23485 13578 160 0,'0'-8'63'0,"0"8"-49"0,6-8 20 0,-6 8 8 16,3-3-8-16,0 1 0 15,-3-1-2-15,0 0 2 16,0 1-18-16,0-1 6 0,3 0 2 16,-3 1-6-16,0 2 0 15,0 0-5-15,3 5 2 16,0-2-6-16,-3 5-3 0,0-3-3 15,9 3 0-15,-6 0-2 16,0 0-1-16,0 0 1 16,0-3 1-16,-3 0 3 15,6-2 2-15,-3 0 3 16,3-9 1-16,0 4 1 16,3-12 0-16,2 1-4 15,7-8 0-15,-3 2-3 16,6-2 0-16,-6 3-1 15,12-3 0 1,-6 5-2-16,2-3-2 0,-2 6 1 16,0-3-1-16,-3 3 2 15,0 2 1-15,-3 1-1 16,-6 2-2-16,2 2 1 16,-2 1-1-16,-3 3-3 15,-3 2 0-15,3 0-106 0,-6 5-49 16,0 0 80-16,-15 11 38 15</inkml:trace>
  <inkml:trace contextRef="#ctx0" brushRef="#br0" timeOffset="59634.677">23521 14491 176 0,'0'-3'68'0,"0"3"-52"0,0-3 28 16,0 3 9-16,0-2-12 15,0-1-1-15,3 0-8 16,0-2 0-16,-3 2-18 15,6 1 5-15,-3-1 2 0,6 3-7 0,-3 3-3 16,0-1-2-16,-1 4-1 16,4 2 0-16,-3 0 0 15,9 2-2 1,-3-2-1-16,0 3-3 0,0-1 1 16,-3 1 0-16,6-1 1 15,-3 1-2-15,0-3-2 16,0 0 1-16,-4 0 1 15,1 0-1-15,-6 0 2 16,6-3-2-16,-6 0 2 16,0 1-7-16,-3-1 1 15,0-5-23-15,0 2-11 16,-3 1-79-16,0-3-37 0,0 0 79 16,-3-3 40-1</inkml:trace>
  <inkml:trace contextRef="#ctx0" brushRef="#br0" timeOffset="59974.768">23679 14504 284 0,'0'-3'107'0,"-3"3"-83"0,3 0 17 0,0 0 2 16,0 0-19-16,0 0-5 15,-3 3 7-15,-3 2 6 16,-3 6-17-16,-3-1 5 0,-6 6 1 16,-3 3 0-1,0-1-1-15,6 6-2 16,-5-3-1-16,2-2-7 15,0-1-2-15,3 1-4 16,0-3-1-16,6-3-3 0,0-3-1 16,6 1-32-16,3-3-13 15,3-5 23-15,12-3 11 16</inkml:trace>
  <inkml:trace contextRef="#ctx0" brushRef="#br0" timeOffset="62346.426">17226 14594 156 0,'-9'0'60'0,"3"0"-47"0,0 2 28 0,3-2 8 15,-3 0-7-15,0 0-2 0,0 6-16 16,0-4-7-16,3 1-10 16,0 0-5-16,9-3 1 15,12-8-2-15</inkml:trace>
  <inkml:trace contextRef="#ctx0" brushRef="#br0" timeOffset="64482.709">23866 15618 244 0,'-15'-8'90'0,"9"0"-70"0,0 0 28 15,3 5 7-15,3 1-12 16,3-1 0-16,-3 0-13 15,6-2-6-15,0 0-14 16,0 2 0-16,-3 0 3 0,6-2-1 16,-3 5 3-16,0 0 1 15,3 3-1-15,3 2-1 16,-3 3-1-16,0 3-5 16,0 2 0-16,0 3-3 15,-1 0 0-15,-2 2-3 16,3 1-2-16,-3-1 1 0,0 1 1 15,3-4-6-15,-3 1-1 16,0-2-47 0,3-4-20-16,-3-2-100 15,3-5-42 1,0-9 112-16</inkml:trace>
  <inkml:trace contextRef="#ctx0" brushRef="#br0" timeOffset="64718.08">24089 15520 344 0,'-21'2'129'0,"13"-2"-100"0,-4 3 22 0,9 0 3 0,-3-1-14 32,0-2-3-32,0 8-15 15,-3-2-4-15,0 7-10 0,0 3-1 0,-3 2 3 16,0 3-4-16,-3 3-1 15,3 0-5-15,1 0 0 16,2-3 0-16,0 0 0 16,0-2-49-16,6-3-19 15,-3-3 34-15</inkml:trace>
  <inkml:trace contextRef="#ctx0" brushRef="#br0" timeOffset="65293.542">24110 16581 356 0,'-15'0'134'0,"12"0"-104"0,3 0 18 16,0 0 3-1,3 0-25-15,0 8-6 0,3-3-4 16,0 3 0-16,-3 2-9 16,9-2 5-16,-3 6 1 0,3 4 0 15,-3-2 0-15,9 0-7 16,-6-3-2-16,2 0-2 0,-8 1 1 16,12-7-4-16,-9 4 0 15,0-3-59-15,0-3-26 16,-3-5 49-16,3-10 27 15</inkml:trace>
  <inkml:trace contextRef="#ctx0" brushRef="#br0" timeOffset="65532.662">24274 16567 440 0,'-39'11'165'0,"30"-3"-129"0,-6 10 10 0,9-7-3 0,-3 8-16 16,-2 4-1-16,-4-1-11 15,0 4-4 1,-6-2-6-16,9-3-2 0,-6 0 1 0,6-2-20 16,0-1-7-16,3-2-149 15,6-5-67-15,6-17 121 16,3-12 59-16</inkml:trace>
  <inkml:trace contextRef="#ctx0" brushRef="#br0" timeOffset="68339.162">11869 15427 264 0,'-3'0'99'0,"-3"-2"-77"0,0-1 15 0,6 0 3 16,0 1-20-16,0-4-6 16,0 1 7-16,0-3 3 15,3-3-12-15,0 1 13 0,3-1 5 16,0 1-4-16,0 2-3 16,2 0-5-16,1 0 1 15,3 3-8-15,0 2-2 16,3 3-5-16,0 3-1 0,3 2-1 15,-3-2-2-15,0 7 1 16,-4 1 1-16,1 2-1 16,-3 0-1-16,-3 6 1 15,-6-1-1-15,0 6 0 16,-6-3 2-16,0 3-1 16,0-3-1-16,0 0 1 15,0-2 1-15,4-3 1 16,-1-3 1-1,3 0-5-15,0-2-1 16,5-1 7-16,4-2 6 16,3-2 1-16,3-6 1 0,3 0-1 15,3-3 0-15,3-2-2 16,0-3-1-16,-7 2-3 16,7 1-1-16,3 0-6 15,-3 0 1-15,-3-1 0 16,-4 1 2-16,1 2-6 0,-6 1 1 15,-3-1-41-15,-3 3-16 16,-6 0-66 0,-3 3-29-16,-6 5 81 0,-3 2 41 15</inkml:trace>
  <inkml:trace contextRef="#ctx0" brushRef="#br0" timeOffset="68685.127">11836 16025 460 0,'6'-5'170'0,"3"10"-132"0,15-5-22 15,-10 0-19-15,10 0-1 16,6-5 9-16,3 2 7 16,2-2 3-16,4 0-8 15,3-1 5-15,-1 1 1 0,1 0 0 16,-3-1 2-16,0 4-6 0,-7-4-1 16,1 1-2-16,-6 3-1 15,0 2-17-15,-10-3-4 16,-2 3-76-1,-6 0-31-15,-6 0 62 0,-9 3 31 16</inkml:trace>
  <inkml:trace contextRef="#ctx0" brushRef="#br0" timeOffset="69466.08">12211 16242 336 0,'3'5'126'0,"0"-2"-98"0,3-3-5 16,0 3-9-1,-6-3 6-15,0 0 10 16,0 2 6-16,-3 6 3 16,-3-3-21-16,-3 1 3 0,-3-1 2 0,0 3-3 15,-3 0-2-15,0-3-6 16,0 3-2-16,4-3-2 0,-1-5 0 16,3 8 0-1,0-5 0-15,0 0-2 16,3 2-1-16,0 0-3 15,3-2 1-15,0 5-2 0,0-3-1 16,3 6 1-16,0-1 1 16,0 1-3-16,3 2-2 15,0 6 2 1,0-6 0-16,0 5 3 16,3-2-1-16,-3-5-1 15,0-3 1 1,-3 2 1-16,0-7 1 15,0-3 3-15,0 0 1 16,0 0 1-16,3 0-4 0,0-3-1 16,0-2-1-16,3 0-2 15,0-1 1-15,3 1-1 16,2 0 0-16,4 2 2 16,3 3-3-16,3 0-2 0,3 6 2 15,0 4 0-15,-1 3 1 16,-2 3 2-16,0 5-1 15,-3 6-1-15,-6 2 1 16,-3 3-1-16,-3-3 0 16,-6 3 2-16,-3-1 1 15,-3-4 1-15,-6-1 2 16,-3-5 1-16,-3-2-1 16,-6-1 1-1,1-4-4-15,-1-1-2 16,-3-5 0-16,0-3 1 0,3 3-6 15,-2-3 1-15,5 1-39 16,-3-4-14-16,3 1-43 16,6-3-15-16,6 0 61 15,9-5 28-15</inkml:trace>
  <inkml:trace contextRef="#ctx0" brushRef="#br0" timeOffset="69883.56">12735 15999 472 0,'-12'-8'178'0,"15"8"-138"0,0-6-11 15,3 4-14-15,3-4-1 16,6-1 6-16,2-4-6 0,4 0-3 15,0-2-6-15,3 0-4 0,-3 0 2 16,2 2-2-16,-2-2-1 16,-3 2-2-16,0 1-1 15,-3 2-42-15,0 2-18 16,-3 1-91-16,0 3-39 16,-3-4 101-16,-4 6 48 15</inkml:trace>
  <inkml:trace contextRef="#ctx0" brushRef="#br0" timeOffset="70082.03">12964 16102 564 0,'-12'-5'209'0,"12"7"-163"0,0-2-13 16,12-2-61-1,3-4 1-15,3-2-41 16,-1 0-14-16,1 0 43 16,-3 0 19-16,0 3 18 0</inkml:trace>
  <inkml:trace contextRef="#ctx0" brushRef="#br0" timeOffset="70827.037">13300 15345 448 0,'6'3'167'0,"-12"-6"-129"0,0 0 2 31,6 3-7-31,0 0-24 0,3 3-7 0,3 2 0 16,3 3 0-1,-3 3 0-15,3 5-2 0,0 2 1 16,0 6 1-16,-3 0 3 16,3 0 4-16,-3-3 5 15,0 3-4-15,0-6 0 0,3-2-4 16,-4-5-1-16,4-1-1 16,0-2 0-16,3-2-2 15,0-6 1-15,0 0 0 16,0 0 1-16,3-3-5 15,0 0-1-15,0 1 1 0,-1-1 0 16,1 0 1-16,0-2 0 16,-3 2-3-16,0-5 2 15,-3 0 1-15,0-2 2 16,-3-1-1 0,-6 3-1-16,0-5 1 0,-3 3 1 15,-3 2 1 1,0 0 1-16,-3 0 0 15,0 2 2-15,0 4 1 16,0 2 1-16,0 5-4 16,0 3-1-16,3 5-1 0,3 1-2 15,0 7 1-15,3 0-1 16,3 3 0-16,0 5 0 16,3 3 0-16,3 5 0 15,0 0 0-15,0 0 0 0,0-8-9 16,0 8-2-16,0-3-47 15,0-5-21-15,0-2-97 16,0-6-41 0,0-8 115-16</inkml:trace>
  <inkml:trace contextRef="#ctx0" brushRef="#br0" timeOffset="71299.342">13848 15557 520 0,'-12'-6'192'0,"6"12"-149"0,-6-1-30 16,12 0-22-16,0 1-8 0,0 2 5 15,0 2 8-15,0 3 2 16,0 3 2-16,3 3 4 0,0 2 5 15,3 3 4-15,0 0 4 16,3 2-5-16,0-7 1 16,3 4-10-16,3-7-2 15,-1-5-1-15,4-6 2 0,0-2-1 16,0-9 2-16,3-4-2 16,0-6 2-1,-3-2-2-15,-4-4-1 16,-2-1 1-16,-3-1-1 15,-3 3 0-15,-6-3 0 16,-6 3 0-16,-6-1 2 16,-3 7-1-16,-2-1 2 15,-4 5 0-15,-6 0 1 0,0 4-2 16,-3 7-2-16,1 0 1 16,-1 0-1-16,3 0-11 15,3 5-5-15,3-3-67 16,7 1-30-16,5 0 58 15,6-1 27-15</inkml:trace>
  <inkml:trace contextRef="#ctx0" brushRef="#br0" timeOffset="71733.335">14431 15186 472 0,'-27'-2'178'0,"15"7"-138"0,-2 3-20 0,11-3-20 16,0 3-11-16,-3 0 2 15,0 3 5-15,0-1 2 16,3 4 2-16,0 1 0 0,0 1 2 0,3 0 5 15,0-3 4-15,0 1-2 16,6-6 2-16,0 2-4 16,3-7-2-16,3-3-2 15,2-6-3-15,1-1 1 16,0-4 1-16,0 0-1 16,-3-2 2-1,-3 0 0-15,-3 0 1 16,0-1-2-16,-3 4 1 15,-3-1 0-15,0 3 1 16,-3 0-5-16,0 0 1 0,0 3-13 16,0 3-5-16,0-1-98 15,0 0-45-15,3 1 82 16,6-1 39-16</inkml:trace>
  <inkml:trace contextRef="#ctx0" brushRef="#br0" timeOffset="72014.582">14756 15168 516 0,'-30'18'192'0,"24"11"-149"0,-6 11-30 15,9-19-22-15,0 8-1 31,-3 8 7-31,-6 3 1 0,-3 3 2 16,-3-4 0-16,-2 1 6 0,-1 0 6 16,3-3-2-16,0 0 2 15,3 0-7-15,6-6-1 16,3-4-24-16,3-3-9 0,3-8-61 16,3-3-24-16,3-5 59 15,3-8 28-15</inkml:trace>
  <inkml:trace contextRef="#ctx0" brushRef="#br0" timeOffset="72273.893">14773 15700 472 0,'-8'10'176'0,"8"1"-137"0,3-1-13 0,-1-4-15 16,4-4-11-1,0 6 2-15,0-2-1 16,0-1 2-16,-6-5-2 16,0 0 8-16,3-5 6 0,-3 5 2 15,-3-6-1-15,0-2-8 0,0 3-3 16,-3-3-8-16,0 5 0 16,-2 1-74-16,-1 2-31 15,-3 0 55-15,-6-3 26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8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7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5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7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6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6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7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3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">18303 9146 472 0,'-6'13'178'0,"6"-13"-138"0,6-5 6 16,-6 5-5-16,9-5-16 16,0 2 0-16,9-7-14 15,-3 2-4-15,9-8-5 16,-6 3-6-16,8-6-2 0,-2 6-77 15,9-3-33-15,-6 3 58 0,3-3 29 16</inkml:trace>
  <inkml:trace contextRef="#ctx0" brushRef="#br0" timeOffset="43236.122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5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5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">18199 10683 520 0,'-21'8'195'0,"21"-8"-152"15,-6 8 4-15,6-8-8 0,0 0-27 16,0 0-4 0,3 3-51-16,0 0-22 0,3-1 33 15,0-2 16-15,3 3 14 16</inkml:trace>
  <inkml:trace contextRef="#ctx0" brushRef="#br0" timeOffset="70332.245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7">20045 11154 464 0,'-3'16'173'0,"3"-16"-135"0,3 24 19 16,-1-19-3-16,1 9-18 15,0-1-3-15,0 8-19 16,0-5-7-16,3 5-4 16,-3-3-5-16,3 1-1 0,-3-3-45 15,3-3-17-15,0-2-133 31,0-9-56-31,0 1 133 0</inkml:trace>
  <inkml:trace contextRef="#ctx0" brushRef="#br0" timeOffset="76366.782">20000 11022 504 0,'-18'-3'189'0,"18"3"-147"0,-6 3-2 0,6-3-12 15,0 3-22-15,0-3-6 16,6 2-71-16,0 1-32 16,9 5 52-16,-3-3 34 0,6 6 23 0</inkml:trace>
  <inkml:trace contextRef="#ctx0" brushRef="#br0" timeOffset="76643.461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1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6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">20812 11112 480 0,'-9'0'181'0,"9"0"-141"0,-3 3 16 16,3-3-5-16,0 0-27 15,0 0-8-15,0 0-46 16,0 0-19-16,6 2 24 16,0-2-109-16,3 6-45 0,-3-4 88 15,6 6 46-15</inkml:trace>
  <inkml:trace contextRef="#ctx0" brushRef="#br0" timeOffset="78018.148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">21518 10924 448 0,'-9'8'167'0,"9"-8"-129"0,-3 0-5 0,3 0-11 0,0 0-53 16,0 0-15-16,3 3 22 15,0-1 12-15</inkml:trace>
  <inkml:trace contextRef="#ctx0" brushRef="#br0" timeOffset="80283.987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">14580 12811 536 0,'-9'23'200'0,"9"-23"-155"0,-6 11 0 0,6-8-11 15,0-1-24-15,0 1-6 16,0 0-53-16,0-1-25 15,9 3 38 1,-3-2 17-16,6 2 15 0</inkml:trace>
  <inkml:trace contextRef="#ctx0" brushRef="#br0" timeOffset="112378.707">15062 13173 568 0,'-9'3'211'0,"9"-3"-164"0,0 2-2 0,0-2-13 16,0 0-27-1,0 0-2-15,0 0-26 16,0 0-11-16,6 0 18 0,-3 0-87 0,0 0-34 16,-3 0 69-16,0 0 34 15</inkml:trace>
  <inkml:trace contextRef="#ctx0" brushRef="#br0" timeOffset="112562.216">15089 13303 516 0,'-9'-3'192'0,"9"3"-149"0,-6 13 5 15,6-10-6 1,0 0-24-16,0-1-2 16,0-2-17-16,0 0-4 15,3 3 2-15,0-3-157 0,0 0-69 16,-3 0 115-16,-3-8 57 0</inkml:trace>
  <inkml:trace contextRef="#ctx0" brushRef="#br0" timeOffset="116014.67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6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">17794 12766 472 0,'-14'-8'176'0,"14"8"-137"0,0 0-16 0,0 0-16 16,8 2-114-16,-2 4-45 15,12-4 77-15,-3 1 37 16</inkml:trace>
  <inkml:trace contextRef="#ctx0" brushRef="#br0" timeOffset="119559.45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7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4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">21315 12818 544 0,'-6'11'203'0,"6"-11"-158"0,0 16 3 0,0-13-11 16,3 7-19-16,-3-2 0 16,3 8-11-16,-3-3-4 15,3 11-2-15,0-5-10 0,0 4-2 16,0-4-62-16,3-3-29 0,0-3 52 15,0-10 25-15</inkml:trace>
  <inkml:trace contextRef="#ctx0" brushRef="#br0" timeOffset="124108.85">21265 12599 452 0,'-18'-24'170'0,"18"24"-132"0,-3-11-15 15,3 11-15-15,0 0-78 16,0 0-28-16,6 0 47 16,0 0 25-16</inkml:trace>
  <inkml:trace contextRef="#ctx0" brushRef="#br0" timeOffset="124455.963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3">15023 14268 28 0,'-3'14'13'0,"3"-14"-10"0,12 5 0 0,-12-5-2 16</inkml:trace>
  <inkml:trace contextRef="#ctx0" brushRef="#br0" timeOffset="131658.65">15607 14382 580 0,'-3'0'217'0,"3"0"-169"0,0-3-4 0,0 3-16 16,0 0-24-16,0 0-4 15,0 0-31-15,0 0-15 16,3 3 24-16,0 0-152 0,0 2-66 16,0 0 122-16,-6 1 61 0</inkml:trace>
  <inkml:trace contextRef="#ctx0" brushRef="#br0" timeOffset="131825.206">15592 14641 528 0,'-12'16'198'0,"12"-16"-154"0,-3 6-8 0,3-6-16 15,0 0-82-15,0 0-33 16,3 0 48-16,0 0 23 15</inkml:trace>
  <inkml:trace contextRef="#ctx0" brushRef="#br0" timeOffset="133558.569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">16955 14231 380 0,'-9'6'143'0,"9"-6"-112"0,-15 8-8 0,15-6-10 0,0 1-155 16,0-1-66-16,3 1 105 15,0 0 51-15</inkml:trace>
  <inkml:trace contextRef="#ctx0" brushRef="#br0" timeOffset="141015.369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">17530 14207 436 0,'-12'0'165'0,"12"0"-129"0,-15 3-3 0,15-3-11 16,-3 3-53-16,0-1-15 16,6 1 22-16,0 0 12 15</inkml:trace>
  <inkml:trace contextRef="#ctx0" brushRef="#br0" timeOffset="142489.008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4">20815 14350 472 0,'-3'8'176'0,"3"-8"-137"0,-3 19 11 0,3-11-3 15,0 5-13-15,-3 3 3 0,3 2-17 16,-3 4-6-16,3-1-9 16,0-3-6-16,0 1 0 0,3-6-48 15,0-2-19-15,0-4-155 16,3-12-70 0,3-8 152-16</inkml:trace>
  <inkml:trace contextRef="#ctx0" brushRef="#br0" timeOffset="146439.473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4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4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">8868 9847 540 0,'-11'-5'203'0,"11"5"-158"0,-15-3 12 0,15 3-7 16,-3 0-35-16,3 0-7 16,0 0-6-16,0 0 0 15,0 0-1-15,0 0-56 0,6 6-24 16,0-1 39-16,6 6 20 16</inkml:trace>
  <inkml:trace contextRef="#ctx0" brushRef="#br0" timeOffset="200464.288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6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">9922 9951 540 0,'-18'21'203'0,"18"-21"-158"0,-6 10 5 15,6-7-7-15,0 0-45 16,0-1-13-16,0-2-71 16,0 0-32-16,9-5 61 15,3-8 29-15,-3 2 23 0</inkml:trace>
  <inkml:trace contextRef="#ctx0" brushRef="#br0" timeOffset="201913.645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-210596.295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-210251.704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-209783.875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-209017.179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-208700.665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-208173.84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-207850.194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-207519.08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-206479.81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-206198.566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-205837.054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-205402.604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-205206.13">7824 13350 460 0,'0'11'170'0,"0"-11"-132"0,-3 16 29 0,3-14 3 15,0 12-26-15,0-4-7 16,-3 14-18-16,0-5-7 16,0 10-7-16,3-6-4 0,0 7 0 15,0-7-17-15,0 1-6 16,0-5-75-16,0-3-34 16,-3-16 79-1</inkml:trace>
  <inkml:trace contextRef="#ctx0" brushRef="#br0" timeOffset="-205041.571">7687 13197 576 0,'-18'-13'214'0,"18"13"-166"0,-6 2-10 16,6-2-16-16,0 0-49 15,0 0-16-15,9 8-107 16,0-3-45-16,9-2 101 15,3 0 48-15,-1-3 35 0</inkml:trace>
  <inkml:trace contextRef="#ctx0" brushRef="#br0" timeOffset="-204800.592">8032 13594 492 0,'0'29'184'0,"0"-29"-143"0,3 24 21 0,0-19 0 16,0 5-23-16,0-2-5 15,-3 11-13-15,0-6-6 16,0 6-8-16,0-6-5 0,-3 5 1 16,0-2-18-1,-3 0-4-15,3-3-84 0,-3-5-34 16,0 0 61-16,-6-8 32 15</inkml:trace>
  <inkml:trace contextRef="#ctx0" brushRef="#br0" timeOffset="-203936.488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-203652.253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-203494.676">8961 13162 504 0,'-9'-5'189'0,"9"5"-147"0,-9 3 6 16,9-3-6-16,-3 2-24 15,3-2-4-15,0 3-18 16,0-3-5-16,3 3 4 16,0-1-66-16,6 4-27 0,0-1 50 15,6 0 24-15</inkml:trace>
  <inkml:trace contextRef="#ctx0" brushRef="#br0" timeOffset="-203234.373">9449 13607 524 0,'-3'34'195'0,"3"-34"-152"0,-3 24 15 0,3-19-6 15,0 9-30-15,0-4-7 16,-3 6-10-16,3-3-4 15,-3 6 0-15,3-3-1 0,-3 2 2 16,0-2-28-16,0 3-11 16,0-4-114-16,0-1-49 15,0-1 103 1,-3-8 49-16</inkml:trace>
  <inkml:trace contextRef="#ctx0" brushRef="#br0" timeOffset="-202437.50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-202186.538">10386 13305 520 0,'-12'27'195'0,"12"-27"-152"0,-2 42 10 16,2-34-6-16,0 18-23 16,0-4-1-16,0 12-13 15,0-5-4-15,0 8-4 16,0-8-2-16,0 3 1 0,0-6-8 16,0 4 0-16,0-7-74 15,2 1-31-15,4-5 55 16,0-11 28-16</inkml:trace>
  <inkml:trace contextRef="#ctx0" brushRef="#br0" timeOffset="-201799.864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-201469.221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4:49.9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8907 5829 148 0,'0'-3'55'0,"0"3"-43"0,0-8 23 0,0 8 7 15,0-3-3-15,0 1 2 16,0-1-1-16,0 0 2 15,0 1-23-15,0-1 9 0,0-2 3 16,0 2 3-16,0-2 2 0,0 0-4 16,0-3 0-16,0 0-9 15,0-3-4-15,0 0 0 16,3-4 0-16,0 1-6 16,3-4 0-16,-3 2-4 15,6-13 0-15,0 5-3 16,9-13 1-16,-3 8-2 15,11-8 0 1,-5 8-1-16,15-6 0 16,-9 9-2-16,11-6 1 15,-5 8 0-15,6 1 1 0,-9 1-2 16,8 1-2-16,-5 3 1 16,9 2 1-16,-7 3 1 15,7-1 1-15,-6 4-2 16,3-1-2-16,-7 3 3 15,4 3 0-15,-9 0-1 0,3 2 1 16,-7 0-2-16,4 3-1 16,-6 0 1-1,3 3-1-15,-6 0 0 16,0-1 0-16,-4-2 0 16,4 3 2-16,-3-3-1 0,0 0 2 15,-3 0-2 1,-3 3 2-16,0-3-2 15,-3 0 2-15,0 0-9 16,0 0-1-16,0 0-42 16,-3-3-18-16,3-5-107 0,-4 5-45 15,1 1 114-15,0-4 54 16</inkml:trace>
  <inkml:trace contextRef="#ctx0" brushRef="#br0" timeOffset="637.296">9803 5096 380 0,'-12'8'143'0,"12"-8"-112"0,-6 5 36 0,6-5 10 16,0 0-29-16,0 0-7 16,0 0-13-16,0 0-6 15,6 3-12-15,0-1 2 0,3-2 4 0,0 0-6 16,6 3-1-16,-3-3-3 16,9 2-1-16,-4 1-3 15,7 0 1-15,-3-3 0 16,6 2 1-16,-6 1-2 15,2 2-2-15,-5-2 1 16,0 2-1 0,-3-2 0-16,-3 5 2 15,-3 0-3-15,-6 5 0 0,0-2-1 16,-9 4-2-16,0-1-2 16,-9 4 1-16,0-2 20 15,-6 3 12-15,4-4-13 16,-4 4-5-16,3-3-6 15,0 2-3-15,3-4 1 0,0-1 1 16,3-3-8-16,3 1-1 16,3-3-47-16,3-3-19 15,0 1-95-15,9-6-42 16,0 0 110-16,6 2 52 16</inkml:trace>
  <inkml:trace contextRef="#ctx0" brushRef="#br0" timeOffset="1224.731">10497 5667 300 0,'-3'8'112'0,"3"-8"-87"0,-6 8 40 15,6-8 10-15,0 3-15 0,0-1-5 16,0 4-14 0,0-1-6-16,0 0-19 15,0 0 1-15,0-2 1 0,0 0-2 16,0-1 3-16,0 1-4 16,0-3 1-16,0 0-3 15,0-3 2-15,0 3-13 0,3-2-3 16,0-1 11-16,2-7 7 15,1 2-6-15,3-11-3 16,-3 3-5-16,6-13 0 16,-3 5 0-16,3-10 1 15,-3 5-2-15,6-6-2 16,-3 6 1-16,0 0-1 0,0 5 0 16,-3-2 0-16,-1 7 0 15,1 1 0-15,-3 2-20 16,0 3-7-1,0 2-17-15,0 1-5 16,-3 2-49-16,0 2-21 0,-3 4 59 16,0 2 32-16</inkml:trace>
  <inkml:trace contextRef="#ctx0" brushRef="#br0" timeOffset="1634.628">10485 5363 320 0,'-21'13'121'0,"21"-13"-95"0,-15 8 42 0,15-5 14 16,-3-3-22-16,0 0-7 16,3-3-17-16,0 0-8 15,3-2-16-15,0 0-1 0,6-3 2 16,-3 0-3-16,6-3 2 16,-3 3-5-16,5 0-2 15,-2 1 0-15,3-1-1 16,0 0-2-1,0 0-2-15,-3 2 3 16,3 1 0-16,-3 0 1 16,3 2 0-16,-3 1 0 15,-1 2 0-15,1 0 0 0,0 5 2 16,-3 0 1-16,0 6 1 16,-3-1-9-16,0 6-4 15,0-3 16-15,-3 9 9 16,0-7-8-16,-3 7-3 0,0-4-6 15,0 3-3-15,0-5 1 16,0 0-1-16,0-3-38 16,0-2-14-16,0-3-148 15,3-8-64-15,0-6 136 16,-6-7 65-16</inkml:trace>
  <inkml:trace contextRef="#ctx0" brushRef="#br0" timeOffset="2743.587">11351 5201 284 0,'-6'0'107'0,"6"0"-83"0,-3 0 32 16,3 0 10-16,0 0-13 15,0 0-4-15,0 0-14 0,0 0-5 16,3 0-17-16,-3 0 1 0,6 0 0 16,0 0-3-16,9 0-1 15,-4 0-4-15,10 3 1 16,-3 0-4-16,12-1 0 15,-6-2-1-15,5 3 1 16,-5-3-2-16,9 0 2 16,-6 0 0-16,6 0 1 15,-7 0-2-15,10 3-2 16,-9-1 1-16,6 1-1 16,-7 0 0-16,1-1 2 0,-6 1 1 15,0 2 1-15,-3-2-5 16,-3 0-1-16,-4-1-6 15,1 1 0-15,-3-1-16 16,0 1-4-16,-3 0-61 16,0-3-26-1,0 0 59-15,-6-3 28 16</inkml:trace>
  <inkml:trace contextRef="#ctx0" brushRef="#br0" timeOffset="3115.482">11836 5164 332 0,'-24'3'123'0,"24"-3"-95"0,-9 0 31 0,9 0 8 16,0 3-27-16,0-3-8 16,0 0-15-16,0 0-6 15,9 5-6-15,-3-2 1 0,9 5 3 16,-3-3-5-1,9 3-2-15,-4 0 5 16,7 2 3-16,-6-2-3 16,6 3-2-16,-6-3 2 15,0 0 0-15,0 0 3 16,-4 0 4-16,-2 0 9 0,-6-1 8 16,0-1-5-16,-6 2-1 15,0-3-16-15,-9 3-6 16,0-3-4-16,-6 1-1 15,1-1 2-15,-4 0 2 16,3 0-36-16,-6 3-15 0,6-2-129 16,-6 4-56-16,-5 3 118 15,2 1 59-15</inkml:trace>
  <inkml:trace contextRef="#ctx0" brushRef="#br0" timeOffset="5651.713">12726 5241 628 0,'0'0'0'0,"-12"-10"29"0,12 10 14 15,-6-3-4-15,3 0-2 16,-9-2-15-16,3 2-4 15,-6 1-10-15,3-1-1 0,-3 6 0 16,4-1-3-16,-4 12-1 16,3-4-1-16,0 11 1 0,3-5-4 15,0 13-2-15,3-5 2 16,6 5 0-16,0-5-2 16,3 0 2-16,0 0 1 15,6-8 0-15,-3-3 0 16,6-5 0-1,-3-3 2-15,6-8 1 16,-4 1-1-16,1-12 1 16,-3 4 0-16,0-9 1 15,0 1 0-15,-3-1 2 0,0 3 1 16,0-2 3-16,0 5-3 16,-3-1 1-1,0 4 4-15,0 2 4 0,0 3-8 0,3 2-4 16,-3 0-8-1,3 6-2-15,0 0 3 0,3 5 1 16,0 0 2-16,2 7 0 16,-2-1 0-16,3 7 0 15,-3-3-5-15,3 9-1 16,-3-3-57-16,3-1-25 16,0-4 45-16,3-6 23 15</inkml:trace>
  <inkml:trace contextRef="#ctx0" brushRef="#br0" timeOffset="5937.948">13074 5297 512 0,'-21'-3'192'0,"21"3"-149"0,-18-3 14 16,15 3-5-16,-3 3-24 15,3 0-5-15,-3 2-12 16,0-2-5-16,1 5-3 16,-1 0-3-16,3 5 1 0,0-3-4 15,3 12 2-15,0-4 1 16,3 6 0-16,0-3 0 16,8 0 0-16,-2-2-16 15,12-6-6-15,-6-3-60 0,15-7-24 16,-6 0 55-1,11-14 28-15</inkml:trace>
  <inkml:trace contextRef="#ctx0" brushRef="#br0" timeOffset="6183.292">13422 5178 356 0,'-12'-22'134'0,"12"22"-104"0,-12-15 49 15,12 15 16-15,-3-6-17 0,0 4-5 16,0-4-38-16,1 4-14 15,-1-1-13-15,0 3 7 0,0 5 7 16,0 1-9-16,3 7-4 16,0 0-9-16,0 11 0 15,0-6 0-15,3 9 0 0,0-3-5 16,0 7-1-16,0-4-35 16,-1 7-15-16,1-7-40 15,0 2-14-15,0-3 58 16,-6-7 28-1</inkml:trace>
  <inkml:trace contextRef="#ctx0" brushRef="#br0" timeOffset="6538.026">13217 5448 332 0,'-21'-22'123'0,"21"22"-95"0,-9-21 36 16,9 19 9-16,0-4-13 15,0 1 0-15,3 0-23 16,0-1-10-16,6 1-16 15,0 0-5-15,9 0 0 0,-3-1-1 16,8 1 0-16,-2 0-1 0,9-1 0 16,-9 4-5-16,3-1 1 15,-3 0 2-15,-1 1 1 16,-2-1-1-16,0 0 1 16,-3 1 0-1,0 2 3-15,-3 0 6 0,0 5 2 16,-3 0-1-16,0 6 0 15,-4-3-10 1,1 10-3-16,-3-2-4 16,0 11 3-16,0-3 0 15,0-1 1-15,0-1 0 0,0-1 2 0,0-3-23 16,3-2-8 0,-3-3-68-16,3-7-26 0,0-1 61 31,0-16 32-31</inkml:trace>
  <inkml:trace contextRef="#ctx0" brushRef="#br0" timeOffset="6706.582">13514 5183 484 0,'-11'0'181'0,"11"0"-141"0,-3 3 0 15,3-3-8-15,0 0-56 16,0 0-20-1,9 5-137-15,-1 0-61 16,10 0 124-16,6 3 60 0</inkml:trace>
  <inkml:trace contextRef="#ctx0" brushRef="#br0" timeOffset="7067.119">13800 5371 504 0,'-21'0'187'0,"21"0"-146"0,-17 2 24 0,14-2 0 16,-3 3-35-16,0 0-9 16,0 5-18-16,0 0-5 15,0 7 1-15,3 1 0 0,3 3 1 16,0-3 0-16,6 2 2 16,0-2-1-16,9-3-1 0,-4-2 1 15,7-6-1-15,-3 1-3 16,3-9 2-16,-3 0 12 15,0-10 7 1,-3 2-9-16,-3-7-2 16,0 2-1-16,-3-5 1 15,-3 2-1-15,-3-4 1 16,0 7-4-16,-6-3 0 0,0 6-1 16,-3 0-2-16,0 2-8 15,0 3-3-15,3 0-60 16,3 6-28-16,0-1 48 15,6 0 26-15</inkml:trace>
  <inkml:trace contextRef="#ctx0" brushRef="#br0" timeOffset="7469.055">14015 5265 436 0,'-3'16'162'0,"3"-16"-126"0,3 18 29 0,-3-15 5 15,2 8-26 1,1-3-5-16,3 5-17 16,-3 0-4-16,3 6-10 0,0-6 6 0,0 5 3 15,-3-5-18-15,0 3-6 16,0-5-2-16,0-3 3 16,0 0 1-16,0-8 0 15,-3 0 26-15,3-11 10 16,0 1-15-16,0-12-8 0,0 7-6 15,9-4-2-15,-6 3 0 16,6-2 0-16,-3 2 0 16,6 3 2-16,-4 2-1 15,7 0 2-15,-3 3-2 16,3 6 2-16,-3-1-2 16,3 3 2-16,-3 0-2 15,0 8 2-15,-4-3-2 16,1 9-1-1,-3-4-4-15,-3 9-2 16,0-6-77-16,-3 8-31 16,0-2 57-16,-3-3 29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23.6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5839 8998 256 0,'-12'-5'96'0,"12"5"-75"0,-9-16 34 0,9 13 10 16,-3-2-17-16,0 0-4 15,0-1-15-15,-3-2-4 16,3 1-14-16,0-1 7 0,0 2 4 16,0 1 2-16,0 0 1 15,0 2-3-15,3-2 1 16,0 2-7-16,0 0 1 15,0 1-8-15,0-1-3 16,0 1-1-16,3-4 1 16,0 4-1-16,3-1 0 15,0 0-3-15,6 1-2 16,-3-1 1-16,9 0 1 16,-4 3-1-16,10 0 2 0,-3 0-2 15,6 0-1-15,-6 0 3 16,5-2 0-16,-5-1-4 15,3 3 1-15,-3 0 0 16,0 0 2-16,-3 0-1 16,-3-3-1-16,-1 1 1 15,1 2 1 1,-3 0-3-16,0 2 0 16,-3-2-12-16,0 0-5 15,-3 0-39-15,3 3-15 16,-3 0-69-16,0 2-27 0,3 0 86 15,0-2 43-15</inkml:trace>
  <inkml:trace contextRef="#ctx0" brushRef="#br0" timeOffset="530.667">6151 8789 284 0,'-15'0'107'0,"15"0"-83"0,-9-5 32 0,9 5 10 16,-3 0-13-16,0 0-1 16,0 0-10-16,0 0-2 15,0 0-22-15,0 0 5 0,0 0 1 16,0 0-1 0,3 0-2-16,0 0-7 0,0 0-4 15,0 0-3-15,3 0-2 16,0 0-6-16,3 0 1 15,0 0 0-15,3 0 2 16,-3 0-1-16,3 0-1 0,0 0 1 16,3 2-1-16,-3 1 0 15,3 0 2 1,-3-1-1-16,3 1-1 16,0 0 3-16,-4 2 0 0,1 0 5 15,-3-2 3-15,0 0-4 16,-3 2 1-16,0 0 6 15,-3 0 3 1,0 1-4-16,-6-1 0 0,0 0-6 0,-3 3 1 16,1-3-5-16,-7 3 0 31,6 0-1-31,0 0-2 0,0-2 1 16,0 2-1-16,0-3-3 15,0 0 2-15,3 0-43 16,3 1-20-16,0-1-193 15,3 11-85 1,-12 5 175-16</inkml:trace>
  <inkml:trace contextRef="#ctx0" brushRef="#br0" timeOffset="3538.082">24872 8244 372 0,'-9'-5'140'0,"9"2"-109"0,-3-2 11 15,3 2-3-15,0 1-9 16,0-1 0-16,-6 0-9 16,6-2-2-16,-6 2-11 15,0 1 6-15,-6-1 5 0,0 0-6 16,-5 3 0-16,-4 3-5 16,-6 0-3-16,-6 5-5 15,1 0 0-15,-4 2 0 0,0 1 2 16,0-1-6-16,7-2-1 15,2 0-14-15,0-3-5 16,6 1-45 0,0-6-19-16,4 0 45 15,8-6 22-15</inkml:trace>
  <inkml:trace contextRef="#ctx0" brushRef="#br0" timeOffset="3881.166">24711 8069 288 0,'18'-8'110'0,"-15"6"-86"0,6-6 22 31,-9 8 4-31,0-3 6 0,0 1 23 16,0-1-25-1,-9 0-29-15,-3 3-8 0,-6 0-4 16,4 3-5-16,-7 2-2 15,0 3-3-15,3 3 0 16,0 2-2-16,3 3 2 0,0 2-2 16,3 4-1-16,10-1 1 15,-4 3-1-15,12-3 0 16,-4 0 0-16,16 0 0 16,0-5 2-16,9 2-1 15,0-4 2-15,3-1-7 0,-1-5 1 16,1 0-67-16,0 0-31 15,3-8 52-15,-1 0 24 16</inkml:trace>
  <inkml:trace contextRef="#ctx0" brushRef="#br0" timeOffset="9421.106">14931 8853 268 0,'3'0'101'0,"-3"0"-78"0,0 2 35 16,0-2 12-16,0 0-7 16,0 0-3-16,0 0-9 15,0 0-5-15,0 0-25 0,0 0 1 0,-3 0-1 16,3 0 0-16,-6 0 2 15,3 0-9-15,-6-2-1 16,3-1-5-16,-6 3 0 16,4 0-5-1,-7-3 0-15,0 3-1 0,-3-2-2 16,3-1 1-16,-6 0-1 16,3 3 0-16,-2-2 2 15,2-1-1-15,-3 3-1 16,3 0-2-16,0 0 1 15,3 0-6-15,0 0-3 16,3 0-27-16,1 3-14 16,2-1-42-16,3 1-16 0,0-3 58 15,3-3 27-15</inkml:trace>
  <inkml:trace contextRef="#ctx0" brushRef="#br0" timeOffset="9808.071">14750 8683 400 0,'-15'8'148'0,"15"-8"-115"0,-9 5 22 16,9-2 2-16,-3 2-18 15,0-2-5-15,-3 2-11 16,0 1-2-16,-3 2-12 0,3-1-1 15,-6 4-1-15,3-3 1 0,-3 3 0 16,3-3-2-16,-2 5-1 16,-1-3-1-16,0 4 0 15,0-4 0-15,3 3 0 16,0-2 0-16,3 0 0 16,0-1-2-1,3 1-2-15,0-3 3 16,6 0 0-16,0 0-1 15,6-3 1-15,0 0 0 0,6 0 1 16,0 1-5-16,8-1 1 16,-5-2-2-16,6-1-2 15,-3 1-77-15,3 0-35 16,-3-3 59-16,2 8 28 16</inkml:trace>
  <inkml:trace contextRef="#ctx0" brushRef="#br0" timeOffset="15634.223">19922 8913 256 0,'-3'3'96'0,"3"-3"-75"0,-2 0 39 0,2 0 11 15,0 0-11-15,0 0-2 16,0 0-18-16,0 0-7 15,-3 0-19-15,0 0 4 0,0 0 3 16,0 0-3-16,-3 0 2 16,3 0-7-16,-6 3 0 15,3-3-6-15,-3 0 1 0,0 0-5 16,-3 2 0-16,0-2-1 16,0 3-2-16,0 0-2 15,0-1 1-15,3 1-15 16,1 0-4-16,2-1-58 15,3 1-27-15,0 0 55 16,3-3 25-16</inkml:trace>
  <inkml:trace contextRef="#ctx0" brushRef="#br0" timeOffset="15972.315">19860 8892 324 0,'-3'0'123'0,"3"0"-95"0,-3-2 16 0,3 2 2 16,0 0-10 0,0 0 2-16,-3 0-13 15,0 0-6-15,0 2-10 16,0 1 0-16,-3 0 4 0,3-1 2 0,-6 3 0 16,3-2-1-16,-3 2-1 15,0 1-3-15,1 2 1 16,-1 0-4-16,3 0-2 15,0-1-2-15,3 4-3 16,0-3 1-16,3 3-1 16,0-1 0-16,6 1 0 15,-3-3 0-15,6 0 0 0,-3 0-3 16,2-1 0-16,1-1-60 31,3-1-25-31,-3 0 44 0,6 1 24 16</inkml:trace>
  <inkml:trace contextRef="#ctx0" brushRef="#br0" timeOffset="16537.891">20018 9638 324 0,'-3'0'121'0,"3"0"-95"0,-3 0 29 16,3 0 5-16,0 3-10 15,0 0-2-15,-3-1-10 16,0 1-3-16,-3 0-20 16,0-1 0-16,-3 1 1 0,0-3 1 15,-3 2-1-15,3 1-6 16,-6 0-4 0,3-1-1-16,-2 4-1 15,2-1 0-15,-3 3 0 16,3-3-5-16,-3 3-1 0,3 0-2 15,0-3 3-15,0 1-13 16,0-4-4-16,3 1-69 16,3 0-31-16,3-1 61 15,3-4 29-15</inkml:trace>
  <inkml:trace contextRef="#ctx0" brushRef="#br0" timeOffset="16911.895">19893 9572 296 0,'-6'8'110'0,"6"-8"-86"0,-3 3 31 0,3-3 10 16,0 2-13 0,0 1-3-16,-3 0-16 15,0-1-9-15,0 1-13 0,0 0-1 0,0 2 1 16,0-2 0-16,-3 2 1 15,0 0 0-15,-3 3 0 16,3-3-2-16,-3 3-1 16,3-2-1-16,0 2 2 15,0-1-1-15,3 4 0 0,0-3-5 16,0 3-1-16,3-3-1 16,0 2 1-16,0-2-2 15,3 3-1-15,0-3 1 16,3 0-1-16,0-1 0 15,0 1 0-15,0-2-7 16,3-1 0-16,0 0-70 0,3-2-28 16,0-3 46-16,3 3 26 15</inkml:trace>
  <inkml:trace contextRef="#ctx0" brushRef="#br0" timeOffset="17380.642">20071 10234 340 0,'0'0'129'0,"0"0"-100"0,-6 0 31 16,6 0 7-1,-3 2-16-15,0-2-3 16,-3 3-14-16,0 0-6 15,-5-1-16-15,2 1-1 0,-6-1 2 0,3 1-5 16,-6 2 0-16,3 1-2 16,-3-1-1-16,3 0-3 15,-2 3-2-15,2-2 1 16,-3 1-1-16,3 1-3 16,-3 3 2-16,3-3-8 0,0 3-4 15,0-4-11-15,3 1-5 16,1 0-68-16,5-2-31 15,0-1 66-15,6-5 31 16</inkml:trace>
  <inkml:trace contextRef="#ctx0" brushRef="#br0" timeOffset="17690.805">19860 10210 340 0,'-6'-3'126'0,"6"3"-98"0,-6 0 23 16,6 0 3 0,0 0-12-16,0 0-2 15,-3 0-11-15,0 0-4 0,0 3-14 16,0-1 0-16,0 4 2 0,0-1-3 16,-3 6 2-16,0-3-3 15,0 5 0-15,0-3-3 16,0 6 1-16,3-3-2 15,0 6 0-15,1-3-3 16,2 2-2-16,0-2-2 16,5 0 1-16,1-3-1 15,3 1 0 1,0-4-40-16,9 1-19 16,-3-3 31-16,6-6 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53.0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9410 10990 272 0,'0'8'101'0,"0"-8"-78"0,-3 0 31 0,3 0 7 16,0 0 2-16,0 0 2 16,0 0-19-16,0 0-5 15,0-2-24-15,0 2 5 0,-3 0 2 16,3 0-1-16,-3 0 0 15,0 0-3-15,-3-3-1 16,3 0-4-16,-6 3 1 16,3 0-9-16,-8 0-2 15,5 0-1-15,-6 0 0 16,3 0-5-16,-3 0 1 16,3 0 0-16,-3 0 0 15,3 0 0-15,0 0 2 0,0 0-3 16,1 0 0-16,2 0-10 15,3 0-3-15,0 0-59 16,3-2-27-16,0 2 52 16,3-3 24-16</inkml:trace>
  <inkml:trace contextRef="#ctx0" brushRef="#br0" timeOffset="350.574">9348 10861 356 0,'-6'5'132'0,"0"-8"-103"0,0-2 36 0,6 5 11 15,-3 0-21 1,0 0-4-16,0 3-19 0,0-1-5 16,-6 4-16-16,0-4 2 0,-3 6 1 15,3 0-1 1,-3 3 0-16,3-3-7 0,-3 5-2 15,4 0 0-15,-1 0 0 16,3 1-2-16,0-1-2 16,0-3 1-16,3 4-1 15,3-4 0-15,3 6 0 16,3 3-3-16,0-9 2 16,0-2 1-16,6 0 0 15,-1 0-7-15,4 3 0 16,0-4-96-16,3 4-41 15,0-3 73-15,3 5 35 16</inkml:trace>
  <inkml:trace contextRef="#ctx0" brushRef="#br0" timeOffset="2790.136">10258 11072 360 0,'-20'14'134'0,"20"-14"-104"0,-9 7 23 16,9-7 1-16,0 3-9 16,0 0 0-16,0-3-14 15,0 0-7-15,3 0-13 16,0 0 1-16,6-3 4 0,-4 0-2 15,7 3 2-15,-3 0-9 16,3 0-2-16,0 0-3 16,3 0 1-16,-3 0-2 15,3 3-1-15,0 0-39 16,0 2-16-16,-4-2 27 16,1 7 14-16</inkml:trace>
  <inkml:trace contextRef="#ctx0" brushRef="#br0" timeOffset="5773.602">20068 11043 184 0,'6'-2'68'0,"-6"2"-52"0,3 2 21 0,-3-2 9 16,0 0-2-16,0 0 4 16,3 0-1-16,0 0 1 15,0 0-26-15,0 0 14 0,-3-2 4 16,0-1 2-16,0 3-1 15,0 0-9-15,-3-3-5 16,3 1-7-16,-3 2 0 16,0 0-5-16,-6 0-1 15,3 0-4-15,-3 0 1 16,0 0-6-16,-2 0-1 16,2 0-2-16,-3 0 1 15,3 0-2-15,-3 2-1 16,3 1-2-16,0 2-1 0,0 0-7 15,3 1-4 1,0-4-39-16,3 1-15 0,0 0-51 16,3-3-22-16,0 0 75 15,9-11 34-15</inkml:trace>
  <inkml:trace contextRef="#ctx0" brushRef="#br0" timeOffset="6082.778">20107 10903 340 0,'-9'11'126'0,"9"-11"-98"0,-21 8 39 0,18-6 9 0,-3 6-20 15,0-5-5-15,-3 2-19 16,1 0-8-16,-1 3-13 16,0-2-1-16,0 1 3 0,0 1-5 15,0 0 0-15,0 0-4 16,0 0-1-16,0 0-1 0,0 0 1 15,3 0-4-15,0 3 0 16,0-1 1-16,3 1 2 16,0-3-3-16,3 0-2 15,0 0 2-15,6 0 0 16,0-1 1-16,9 1 0 16,-3-2-9-16,9-1-2 15,-3 0-120-15,14 1-51 16,-5-1 91-16,6 3 46 15</inkml:trace>
  <inkml:trace contextRef="#ctx0" brushRef="#br0" timeOffset="11167.545">24083 10345 304 0,'-12'-8'115'0,"9"5"-89"0,-2 3 8 0,5 0-1 16,0 0-19-16,0 0-2 16,0 0 3-16,5 3 2 0,-2 2-8 15,0 3-8-15,0 3-3 0,0 2 1 16,0 5 2-16,-3 6-2 15,0 3 0-15,0 2 1 16,0-3 2-16,-3 1-3 16,0-1 0-16,3 1 1 15,0-4 0-15,0-4-18 16,3-1-5-16,-3-2 11 16,3-2 6-16</inkml:trace>
  <inkml:trace contextRef="#ctx0" brushRef="#br0" timeOffset="11529.576">23991 10644 212 0,'-12'0'82'0,"9"-3"-64"0,0 3 20 0,3 0 3 16,0-3-15 0,0 1-2-16,0 2-8 15,0 0-2-15,0 0-8 16,3 2 0-16,3 1 1 0,0 0-3 0,0 2-1 16,0-2 1-16,-3-1 0 15,6 1-2-15,0 0 1 16,0-3 0-16,0 0 1 15,0-3 0-15,-3 0 0 16,3 1 0-16,2-4 2 0,-2 1-3 16,0-3 0-16,3 0-43 15,-3-5-20-15,3-3 30 16,-3-2 17-16</inkml:trace>
  <inkml:trace contextRef="#ctx0" brushRef="#br0" timeOffset="22236.132">24860 11808 260 0,'-6'0'99'0,"6"-3"-77"0,-3 1 20 0,3 2 6 16,0 0-13-16,-3-3-2 16,-3 0 3-16,3 1 3 15,-3-1-20-15,0 3 3 0,-3-3-1 16,4 3 0-16,-7-2 8 16,-6-4-2-1,-3-2-6 1,-3-2-7-1,6 2-9-15,0-3-1 16,4 3-2-16,-4 0 1 16,9 1-2-16,-3 1-1 15,0 1 1 1,3 2-1 0,0 1 2-16,0-1-3 0,6 0-2 15,0 3-7-15,0-2-4 16,6-1-14-16,3 0-8 15,3 1-49-15,0-1-20 16,3 0 53-16,0 1 26 0</inkml:trace>
  <inkml:trace contextRef="#ctx0" brushRef="#br0" timeOffset="22612.696">24720 11620 252 0,'0'-8'93'0,"0"5"-72"0,0-2 18 0,-3 2 3 32,3 1-7-32,0-1 19 15,-6 1-12-15,6-1-22 16,-9 0 3-16,6 3 4 0,-5 0-9 16,-1 0 0-16,-3 0-4 15,3 0-1-15,-3 3-3 16,-6 0 1-16,6 2-4 15,0 0 1-15,0 0-3 0,-3 1 0 16,9 2-3-16,-2 0 1 16,2 2-2-16,3 3-1 15,3 3-2-15,0 3 1 16,3 2 1-16,5 3 0 0,1 2 0 16,0 1 2-1,6-1-1-15,-6-5-1 16,12 6-4-1,0-3-35-15,3-1-17 0,2 4 29 32,1-1 13-32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7:22.9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4511 12527 400 0,'-24'11'151'0,"18"-8"-118"0,-3-9 14 0,9 6-4 15,-3 0-10-15,1 0 1 16,-1 0-13-16,0 0-5 15,0-2-5-15,3-4-2 16,0 4-3-16,3-3 1 16,0-1-4-16,8 1-2 15,-2 0 0-15,12-1 1 16,-3 1 1-16,9 0 1 16,-3 2-5-16,8 0 1 15,-5 1 0-15,6-3 0 16,-9 2 0-16,3 0 0 15,-7 1-7-15,1-1-3 16,-3 0-12-16,-3-2-6 16,0 2-12-16,-3 3-5 15,0-2-13-15,-6-4-6 0,0 4-14 16,-3-6-6-16,-1 3 4 16,-2-3 4-16,0 0 55 15,-2 0 26-15,-1 2 47 16,-3 1 20-16,0 0 0 15,-3 0 1-15,3 2-9 16,-3 0-3-16,3 1-12 16,0-1-5-16,0 0-10 15,0 3-1 1,3 0-15-16,3 0-3 0,0 0-7 16,0 0 0-16,0 0-1 15,6 6 1-15,0-1-2 16,6 0 1-16,-3 1-6 0,6-1-1 15,-3-3 2-15,2 1 1 16,-2 0-1 0,3-1-2-16,-3 1 5 0,0 0 4 15,-3-1 1-15,-3 4 4 16,0-4-3-16,-6 4-1 16,0-1 2-16,-6 0 5 15,0 0-9-15,-6 3-2 16,3 0-6-16,-3 3-1 15,3-3 1-15,-3 2 0 0,3-2-31 16,4 3-12-16,-1 0-71 16,3 2-31-16,0-3 76 15,9 6 35 1</inkml:trace>
  <inkml:trace contextRef="#ctx0" brushRef="#br0" timeOffset="3476.343">20295 12379 332 0,'-9'6'123'0,"9"-6"-95"0,-6 2 20 0,6-2 3 15,-3 0-6-15,3 0 3 16,-3 0-14-16,0 0-3 15,-3 0-18-15,0 0 3 0,-6 0 4 16,3 0-7-16,-3-2 0 16,0 2-5-16,-6-3 0 15,3 0-5-15,-2 1 0 16,2-1-1-16,-3 3 1 0,3 0-4 16,0 0 0-16,3 0-4 15,0 0 1-15,3 0-9 16,3 3-4-16,0-1-22 15,6 1-8-15,0 0-61 16,6-3-25-16,-3 0 69 16,6-6 33-16</inkml:trace>
  <inkml:trace contextRef="#ctx0" brushRef="#br0" timeOffset="3783.047">20199 12266 220 0,'12'-11'82'0,"-12"11"-64"0,0-5 53 16,0 5 20-16,0 0-13 15,0 0-3-15,-6 0-19 0,3 0-5 16,-6 2-29-16,3 1-2 16,-6 2 1-16,4 1-3 15,-4 1 1-15,0-1-6 0,0 4-3 16,0-2-3-16,0 5-2 16,3-2-1-16,0 5 0 15,0-3-5-15,3 3 1 16,3-3 0-16,3 3 2 15,0-3-3-15,9 6 0 16,0-3-1-16,6 2 0 16,-3-2-11-16,9 3-5 15,-3-3-34-15,5-1-16 16,-5-1-91 0,6-1-37-16,-6-3 102 0,6 1 49 15</inkml:trace>
  <inkml:trace contextRef="#ctx0" brushRef="#br0" timeOffset="4271.74">20399 12956 384 0,'-9'0'145'0,"9"0"-112"0,-6 0 25 0,6 0 4 16,-3 3-14-16,0-1-1 15,-3 1-10-15,0 0-2 16,-3 2-20-16,3 0 0 0,-3 3 1 16,0-3-4-16,-6 6 1 0,3-3-10 15,-5 0-4-15,2 0 0 16,-6 2 2-16,3-2-2 15,-3 0 0-15,6 0 5 16,-3 0 5-16,4-3-27 16,2 1-12-16,3-1-60 15,3-2-25-15,3-1-77 32,6-4-30-32,0-1 117 15</inkml:trace>
  <inkml:trace contextRef="#ctx0" brushRef="#br0" timeOffset="4549.531">20292 12961 368 0,'-3'0'140'0,"3"0"-109"0,-9 0 31 15,9 0 6-15,-3 0-17 16,0 0-3-16,-6 0-14 16,3 0-6-16,-6 3-16 0,3-3 1 0,-3 3 3 15,0-1-4-15,0 4-2 16,0-1-3-1,0 5-2-15,1-2-3 0,2 11-2 16,0-3 1-16,3 8-1 16,3-6 0-16,6 6 0 15,-3-6-3-15,12 4 2 16,-3-4-19 0,11-2-7-16,-2-3-70 15,9-5-31-15,-6-3 63 0,12-15 34 16</inkml:trace>
  <inkml:trace contextRef="#ctx0" brushRef="#br0" timeOffset="13986.875">22071 13287 324 0,'-12'-8'121'0,"7"5"-95"0,-1 3 3 16,3 0-8-16,0 0-17 0,3 3-1 15,0-3-3-15,3 5 0 16,3 0 0-16,5 1-33 0,4-1-13 16,9-2 23-16,3-3 14 15</inkml:trace>
  <inkml:trace contextRef="#ctx0" brushRef="#br0" timeOffset="14316.992">23527 13281 312 0,'-12'-7'115'0,"-3"4"-89"0,0 8 10 16,12 0-2 0,-6 1-17-16,-3 2-4 15,3 0-8-15,0 0-4 16,1 2 0-16,8 3-43 0,5 6-17 0,4 5 30 15,6-6 14-15</inkml:trace>
  <inkml:trace contextRef="#ctx0" brushRef="#br0" timeOffset="19465.113">20405 13744 200 0,'-18'11'77'0,"9"-11"-60"0,-6 3 30 0,9-3 12 16,0 2-12-16,-3-2-5 15,0 3-13-15,0-3-6 16,0 0-13-16,0 0 2 0,-2 0 4 16,-1 0-2-16,-3-3 2 15,-3 3-7 1,-3 0-3-16,0 0-3 0,-3 0 0 16,1 3-4-16,-1 0 0 15,3-1-1-15,3 1 0 16,3 0 0-16,3-1 0 15,6 1-20-15,3 0-8 16,3-1 15-16,6-2 7 16</inkml:trace>
  <inkml:trace contextRef="#ctx0" brushRef="#br0" timeOffset="19764.704">20158 13715 252 0,'-6'-8'93'0,"3"3"-72"0,0 0 16 16,0 2 4 0,3 1-9-16,-3-1-1 0,0 0-4 15,0 1-2-15,0-4-14 16,-3 4-4-16,0 2-3 0,-3 0 2 16,0 2 3-16,0 6-2 15,0-2 1-15,0 1-5 16,0 1 0-16,0 3-1 15,0 0-2-15,4-1 1 0,2 1-1 16,6-1 0-16,2 1 0 16,4 2 0-16,6 0 0 15,6 1-18-15,9-1-8 16,6-3 14-16,5-2 5 16</inkml:trace>
  <inkml:trace contextRef="#ctx0" brushRef="#br0" timeOffset="-136757.465">9371 15006 348 0,'-20'8'132'0,"20"-8"-103"0,-21 8 23 15,12-2 2-15,-6 2-9 0,0 2 0 16,0 3-14-16,3-5-7 16,-6 8-13-16,4-3-1 0,-4 17 3 15,0 17-7-15,9-5-1 16,3-7-1-16,6 10 0 0,0-8-5 16,15 16 1-16,12 13-2 15,-7-18 0-15,-5-6 2 16,9 0 0-1,-3-7 0-15,9-12 2 0,-6 1-1 16,14-16-1-16,-8-3 1 16,12-15 1-1,-10-1 3-15,4-12 2 0,9-15 1 16,-18 7 0-16,-7 4 0 16,-2-15 0-16,-3-14-2 15,-9 17 1 1,-3 7 2-16,-9-5 5 15,0 5-4-15,-12-2 0 16,3 7-9-16,-11 1 0 0,-10-6 8 16,9 14 5-16,3 2-6 15,-2 5-2-15,-16 3-4 16,6 6-2-16,-3 7 1 16,10 3 1-16,8-3-3 15,-6 14 0-15,3-6-12 0,0 13-7 16,-2 9 13-16,11-12 5 15,3-4-48-15,6 2-23 16,3-2-93-16,3-11-39 16,0 0 102-16,6-14 53 15</inkml:trace>
  <inkml:trace contextRef="#ctx0" brushRef="#br0" timeOffset="-136450.279">9526 14866 440 0,'-9'13'165'0,"6"-5"-129"0,-6 8 19 15,9-13-1 1,-3 10-20-16,0-2-2 16,-5 7-10-16,2-2-2 0,-6 16-11 15,3-6-1-15,-3 27 2 0,3-13-2 16,-6 23 1-16,-3 25-5 15,6-19-1-15,3-14-1 16,-3 30 1-16,3-16-2 16,-5 10-1-16,2 14 1 0,6-30-1 15,0-13-3-15,0 3 0 16,3-13-29-16,3 0-12 16,0-1-54-16,3-20-23 15,0-6 64-15,6-8 29 16</inkml:trace>
  <inkml:trace contextRef="#ctx0" brushRef="#br0" timeOffset="-135935.874">10110 14829 400 0,'6'11'151'0,"-15"-3"-118"0,0 5 29 0,9-10 3 16,-6 5-15-16,0-1-3 15,-6 12-13-15,3-6-6 16,-9 14-16-16,3-6-1 0,-6 19 2 15,4-6-5-15,-1 35-2 16,3-16-6-16,0 15 0 16,3-12-2-16,0 18 0 15,3-16 2-15,6 16 0 16,0-10 0-16,9-3 2 16,0-11-8-16,9-2-3 15,-3-11-66-15,12-6-27 0,5 4 51 16,-2-11 26-1</inkml:trace>
  <inkml:trace contextRef="#ctx0" brushRef="#br0" timeOffset="-135171.41">10467 15266 436 0,'-21'8'162'0,"9"-6"-126"0,-3 4 10 16,9-1-4-16,-3 0-17 15,3 1-3-15,-6 7-8 16,3-3-1 0,-2 4-8-16,2 1-5 0,0 4-1 0,0-3 1 15,3 0 0-15,3 2-3 16,3-5 2-16,0 1-1 16,6-1 0-16,0-3 2 15,6 1 0-15,-3-3 0 16,5 3 0-16,-2-3 2 0,0 5 3 15,0-5 9-15,-3 5 3 16,-6 11 3-16,-3-6 0 16,0-2-5-1,-9 8-1-15,3-6-6 0,-9 12 0 16,3-9-5-16,-2 0-2 16,2-3-3-16,-3-2 1 15,3-2-26-15,0-7-11 16,-3-4-56-16,9-8-25 15,0 2 60-15,6-15 31 16</inkml:trace>
  <inkml:trace contextRef="#ctx0" brushRef="#br0" timeOffset="-134933.041">10633 15099 460 0,'-9'13'170'0,"9"-13"-132"0,-5 21 13 16,5-15-1-16,0 7-18 16,0-2-1-16,-3 18-14 15,0 13-3-15,3-10-8 0,0-6-4 0,0 11 1 16,0-8-2-16,3 11-1 16,3 8-26-16,-4-14-12 15,1-5-96-15,0 6-40 16,0-4 90-16</inkml:trace>
  <inkml:trace contextRef="#ctx0" brushRef="#br0" timeOffset="-134751.53">10592 15432 448 0,'-6'0'167'0,"12"0"-129"0,-6 0-9 0,0 0-12 15,3 0-16-15,0 0-1 16,6 0-5-16,0-2 1 0,5-3 2 16,1 2-54-16,6 0-22 0,-3 1 39 15,6-1 19-15</inkml:trace>
  <inkml:trace contextRef="#ctx0" brushRef="#br0" timeOffset="-134333.063">10931 15374 356 0,'-12'-5'134'0,"12"5"-104"0,-21-5 34 0,18 5 6 15,-6 0-22-15,3 0-5 0,-5 5-14 16,-7 3-6-16,6 2-13 16,0-2-4-16,0 8-2 0,3-2-2 15,0 7 1-15,3 0-4 16,3 5 0-16,0-5-1 15,6 9 0-15,-3-9 0 0,9-5 0 16,9-3 0-16,-3-11-2 16,-3 1 0-16,6-11 3 15,-1 3 0-15,1-11 1 16,6-10 0-16,-12 12 2 16,3-2 3-16,-6 1 4 15,-3 1 7-15,-3 4 4 16,0-1 1-16,-3 6-1 0,0 0-6 31,-3 5-4-31,0 0-8 0,0 8-1 16,0-3-1-16,0 8 0 15,0-2 0-15,0 7 0 16,0-2-7-16,3 3-3 16,6 10-56-16,0-11-26 15,0-5 47-15,3 1 22 0</inkml:trace>
  <inkml:trace contextRef="#ctx0" brushRef="#br0" timeOffset="-134060.788">11202 15432 420 0,'-9'0'156'0,"3"0"-121"0,-6 0 21 0,12 0 2 16,-3 6-17-16,0-4-1 15,-3 4-12-15,-3 10-5 16,3-3-13 0,0-3-4-16,0 9 0 0,3-1-3 15,3 4 0-15,0 1-3 16,3 4-3-16,0-6-3 16,6 0 1-16,-3-2-43 0,6-9-18 15,0-2-82-15,6-13-34 16,6-11 95-16,0-10 45 15</inkml:trace>
  <inkml:trace contextRef="#ctx0" brushRef="#br0" timeOffset="-133816.443">11348 15189 408 0,'-15'13'154'0,"12"-2"-120"16,-6 5 21-16,9-14 3 0,0 17-19 15,0-3-2 1,0 10-13-16,0-5-5 16,0 11-11-16,0-5-1 0,0 12 3 15,0-7-6-15,0 16 0 0,0-9-7 16,3 6 0-16,0-8-41 0,3 0-16 16,-3-8-114-1,3-7-52-15,3-6 114 31,0-11 59-31</inkml:trace>
  <inkml:trace contextRef="#ctx0" brushRef="#br0" timeOffset="-133469.475">11571 15385 400 0,'-3'13'148'0,"3"-13"-115"0,-12 11 19 0,9-9 18 15,0 4-23 1,-6 2-20 0,3-3-9-16,-3 5-12 0,-3 4-2 0,1-4 2 15,-1-2-1-15,-3 5 2 16,3-2-4-16,-3 2 0 16,3 0 1-16,0 3 2 15,3-3-1-15,3 1 2 0,0-1-2 16,6 0 2-16,0 0-4 15,9 1 0-15,-3-4-1 16,9 3-2-16,-3 1 1 16,6-6-1-16,6 0-5 15,-7-3-1-15,-2-3-81 16,6-2-36-16,-3 0 62 16,3-2 32-16</inkml:trace>
  <inkml:trace contextRef="#ctx0" brushRef="#br0" timeOffset="-133252.056">11684 15599 436 0,'-6'8'165'0,"6"-8"-129"0,0 11 24 16,0-11 0-16,3 5-17 0,0 0 0 15,0 6-15-15,0-1-6 16,3 12-12-16,0-7-2 0,0 12-1 15,-3-6-6-15,0 8 0 16,0-5-17-16,-3 0-6 0,0 0-126 16,0 2-56-16,0 8 101 15,0-7 53-15</inkml:trace>
  <inkml:trace contextRef="#ctx0" brushRef="#br0" timeOffset="-132156.024">12113 15332 272 0,'-3'-3'101'0,"3"3"-78"0,-3-5 35 0,3 5 10 16,0 0-11-16,0 0-1 15,-3 0-19-15,3 0-8 16,0 8-16-16,0-5-2 0,0 15 2 16,0-5-5-16,3 8-2 0,0-5-3 15,6 8-3-15,-3-5 1 16,2 4-1-16,1-7 0 16,3 0 0-16,-3-3 0 15,3-2 0-15,-3-6 6 16,0-5 4-16,0 0-1 15,0-5 0-15,-3 0-1 16,0-6 0-16,0 3-2 16,-3 0-1-16,0 3-1 15,0 0 0 1,0 2-2-16,3 3-2 0,0 0 1 16,5 5-1-16,-2 1 0 15,6 4 2-15,0-2-3 16,3 5 0-16,-3-5 1 15,0 0 0-15,0-2 0 16,0-6 0-16,-4 5 0 0,1-10 0 16,-3 5 4-16,-3-8 2 15,0 0 2-15,-3-6 2 16,0 4-1-16,-3-3 2 16,0 2-6-16,-3-5-3 15,0 3-1-15,0-6-1 16,0 9-5-16,0-3-1 15,0 2-57-15,3 0-23 16,0 4 44-16,6-1 21 16</inkml:trace>
  <inkml:trace contextRef="#ctx0" brushRef="#br0" timeOffset="-131870.43">12651 14980 464 0,'-15'-5'176'0,"15"5"-137"0,-8 2 13 16,8-2-4-16,-3 6-24 16,0-4-3-16,0 6-13 15,0 0-3-15,0 16-3 16,3-5-2-16,0 23 3 0,0-8 0 0,0 17 1 15,0-12-5 1,3 9 1-16,0-8-7 0,0 2-3 16,0-5-58-1,3 0-27-15,-1-8 48 16,4-3 23-16</inkml:trace>
  <inkml:trace contextRef="#ctx0" brushRef="#br0" timeOffset="-131625.084">12863 15329 460 0,'-18'37'173'0,"18"-37"-135"0,-6 29 10 0,6-23-5 0,0 7-21 15,0-2-2-15,-3 4-10 16,3-1-4-16,0 7-3 15,0-5-3-15,0 5 1 0,0-3-30 16,3 1-10 0,0-3-87-16,0-8-37 15,-3 0 84-15,0-16 40 16</inkml:trace>
  <inkml:trace contextRef="#ctx0" brushRef="#br0" timeOffset="-131485.46">12842 15067 320 0,'-12'14'121'0,"12"-14"-95"0,-12 5-6 0,12-3-11 15,0 4-9-15,0-4 0 16</inkml:trace>
  <inkml:trace contextRef="#ctx0" brushRef="#br0" timeOffset="-131051.621">13131 15335 460 0,'-15'-3'170'0,"15"3"-132"0,-21-11 16 15,18 11-4 1,-3-2-13-16,0-1-2 15,-3 3-11-15,0 0-4 0,-3 3-12 16,3-1-3-16,0 4-1 0,3-1-5 16,0 3 1-16,3 0-2 15,0 2 0-15,3-2 2 16,3 3 0-16,0-3-3 16,3 2 2-16,0-2 1 15,3 0 0-15,-3 0 0 16,3 3 0-16,-3-3 0 0,0 5 2 31,-3-2-1-31,-3 2 2 16,0 0-2-16,-3 3-1 0,0 0 1 15,-3 0 1-15,0-3-1 16,-3 0 2-16,3-2-4 16,-3-1-2-16,3-2-36 15,-3-5-16-15,4-1-100 16,2-7-42-16,0 0 102 0,6-14 49 15</inkml:trace>
  <inkml:trace contextRef="#ctx0" brushRef="#br0" timeOffset="-130785.333">13211 15110 428 0,'0'2'162'0,"0"-2"-126"0,-3 8 21 16,3-8-1-16,0 3-14 0,0 0-2 16,3 4-11-16,0 1-6 15,3 14-13-15,-3-7 0 0,3 17 1 16,0-5-4-16,0 7 1 0,0-5-5 16,0 6-2-16,-3-6 0 15,3 5-1-15,-4-5-27 16,4 0-9-16,0-5-66 31,0-3-28-31,0 0 67 0,-6-13 32 0</inkml:trace>
  <inkml:trace contextRef="#ctx0" brushRef="#br0" timeOffset="-130562.518">13181 15358 468 0,'-9'8'176'0,"9"-8"-137"0,0 0 13 0,0 0-4 16,3 0-17 0,0 0-3-16,6-2-10 15,0 2-3-15,6-3-9 16,0 0-2-16,3 1 0 0,-3-1 0 0,8 3 0 16,-2 0-31-16,3 0-14 15,-3 0-72-15,3 5-32 16,-7 1 76-16,4-1 35 15</inkml:trace>
  <inkml:trace contextRef="#ctx0" brushRef="#br0" timeOffset="-130290.248">13550 15536 548 0,'-3'2'206'0,"3"-2"-160"0,3 3 6 0,-3-3-8 16,3 3-18-1,0 4-1-15,0 4-8 16,-3 0-2-16,0 10-9 16,0-5-2-16,-3 13 0 0,0-3-2 15,-6 9 1-15,3-9-26 16,-6 9-12-16,0-9-139 0,-17 19-59 15,5-11 118-15,-21 9 59 16</inkml:trace>
  <inkml:trace contextRef="#ctx0" brushRef="#br0" timeOffset="-128118.439">14259 15260 504 0,'0'0'0'0,"-3"0"32"16,3 0 11-16,-3 0-1 16,3 0 1-16,-3 0-8 15,0 0 1-15,-3 0-20 16,0 0 2-16,-6 0 0 0,3 0-4 0,-9 3 0 16,3 0-6-16,-6 7 0 15,3 1-7-15,-5 7-1 16,2-2 0-16,-3 8 0 15,6-3-3-15,3 8 2 16,3-5-1-16,3 8 0 16,4-6-3-1,5 6 1-15,0-3-3 16,5-5 2-16,-2-5-2 16,9-6 2-16,-3-3 3 15,6-10 1-15,0 0-2 0,6-13 2 16,-6 3 1-16,3-12 2 15,-4 4-1-15,1-11 2 0,-3 5-2 16,-3-5 2 0,-3 2 4-16,-3 6 4 15,0 3 2-15,0 2 3 0,0 3-3 16,-3 5 0-16,0 2-7 16,3 12-2-16,0-4-2 15,3 12 1-15,-3-4-2 16,3 9 2-16,0-3-2 15,3 7 2-15,-3-4-4 16,3 7-2-16,0-4-31 16,5 7-13-1,-2-6-75-15,3 1-34 16,-3-3 79-16,6-5 40 0</inkml:trace>
  <inkml:trace contextRef="#ctx0" brushRef="#br0" timeOffset="-127818.242">14574 15432 428 0,'-3'6'162'0,"3"-6"-126"0,-15-6 21 0,15 6-1 16,-6 0-16-16,0 0-3 15,-3 0-10-15,3 0-5 16,-3 0-12-16,1 0-2 0,-1 6-1 15,0-4-1 1,0 4-1-16,3 4-6 0,0 6 1 16,0-3 0-16,3 14 0 15,3-3 0-15,3 7 0 16,0-4-3-16,6 7 2 16,0-5-17-16,6-2-5 15,0-6-57-15,5-10-23 16,-2-4 53-16,6-14 26 0</inkml:trace>
  <inkml:trace contextRef="#ctx0" brushRef="#br0" timeOffset="-127570.902">14800 15176 392 0,'-9'-5'148'0,"9"5"-115"0,-12 5 30 0,12-3 8 16,-3 4-21-16,0-1-7 15,3 8-18-15,0-2-8 16,0 13-10 0,0-6-1-16,3 14 1 0,0-6-6 15,0 14 0-15,0-8-1 16,3 10 0-16,-3-7-27 16,3 4-11-16,-3-2-65 15,3-5-28-15,-3-6 68 0,0-4 32 16</inkml:trace>
  <inkml:trace contextRef="#ctx0" brushRef="#br0" timeOffset="-127230.332">14717 15459 440 0,'-3'-3'165'0,"3"3"-129"0,6-2-1 0,-6 2-10 16,9 0-10-16,-3 0 1 0,6-3-4 15,0-2 0-15,2 2-7 16,-2 0 1-16,6-5 1 16,-3 6-1-16,3-3-1 15,-3-1-3-15,6 1 1 16,-6 2 2-16,-1 1 2 0,-2-1 3 16,-3 3 1-16,0 0 3 15,-3 5 2-15,0-2-7 16,-3 8-1-16,0-4-4 15,0 12-1-15,0-6-1 16,-3 11 1-16,0-5-2 0,0 10-1 16,0-8-4-16,0 3-2 15,0-3-59-15,0-5-24 16,0-6 45-16,3-10 24 16</inkml:trace>
  <inkml:trace contextRef="#ctx0" brushRef="#br0" timeOffset="-127050.815">14910 15096 504 0,'-17'6'189'0,"17"-6"-147"0,-12 10 0 0,12-7-10 16,-3 2-23-16,3 1-2 15,0 1-16-15,0 1-4 16,6 6 6-16,-3-1-89 0,8 5-37 0,1-2 67 15,6 5 33-15</inkml:trace>
  <inkml:trace contextRef="#ctx0" brushRef="#br0" timeOffset="-126616.429">15250 15446 448 0,'-9'10'167'0,"9"-10"-129"0,-15 3 19 0,15 0 0 0,-3 2-21 0,0 0-6 16,-3 6-13-1,3-3-4-15,-3 8-7 16,3-1-4-16,0 7 1 0,0-4-2 16,3 9-1-16,0-6 1 15,3 3-1-15,0-3-3 0,3-3 2 16,0-2-1-16,3-8 0 15,0 0 2-15,3-11 0 16,-3 1 0-16,3-12 0 16,-4 4 0-16,1-11 2 15,0 5-1-15,-3-5 2 0,0 2-2 16,-6 1-1-16,0 2 3 16,-6 0 2-1,3 3 2-15,-6 2 1 0,3-2-4 16,-5 8-3-16,2-1 0 15,-3 6-1 1,0 0-11-16,3 6-3 16,0-4-42-16,3 9-15 15,0-6-107-15,3 0-47 16,3 3 114-16,6-5 58 16</inkml:trace>
  <inkml:trace contextRef="#ctx0" brushRef="#br0" timeOffset="-126179.593">15410 15422 348 0,'6'18'129'0,"-6"-18"-100"0,6 14 24 0,-3-12 7 16,0 9-22-16,0-3-4 16,3 5-7-16,0 0-2 15,0 8-14-15,0-5 0 0,0 5 2 16,0-2-1-16,0 2 1 15,-3-5-3-15,0-3-1 16,0 0-3-16,0-7 1 16,0-1-2-1,0-10 0-15,0-1-1 0,3-7 0 0,-3 3-2 16,6-9-2 0,-3 3-2-16,2-2 1 15,1 2 1-15,3-3 2 16,-3 9-1-16,3-3 2 15,-3 2 0-15,3 3 1 0,0 3-2 16,0 5 1-16,0 0 4 16,0 5 4-16,-3 0-4 15,2 9-2-15,-2-1-2 16,0 5 0-16,-3-2-4 16,0 3-2-16,0-3-38 15,0-3-15-15,-3-3-157 16,0-7-67-1,0 0 143-15</inkml:trace>
  <inkml:trace contextRef="#ctx0" brushRef="#br0" timeOffset="-125878.401">15735 15091 476 0,'3'5'178'0,"-3"-5"-138"0,12 8 11 0,-9-5-4 16,6 2-19-16,-3 1-4 15,8 2-9-15,-2-1-2 16,3 9-8-16,0-2 1 0,3 12 1 0,-3-5 8 16,-3 16 4-16,0-8-18 15,-6 14-9-15,0-9 0 16,-6 14 2-16,0-9 21 15,-9 14 10 1,3-5-19-16,-6 0-9 16,3-9-126-16,-6-2-56 15,3-8 94-15,-27-7 45 16</inkml:trace>
  <inkml:trace contextRef="#ctx0" brushRef="#br0" timeOffset="-123593.233">8145 15120 400 0,'-9'0'148'0,"6"-2"-115"0,-6-1 24 0,6 3 4 16,-3 0-19-16,1 3-1 15,-1 2-13-15,3-2-5 16,-3 7-13-16,-3 11-2 0,3 8 2 16,0 11-4-16,6-6 2 15,0-4-5-15,3 12 0 16,6 13-1-16,3 4-2 16,5-1 1-16,1-11 1 15,-3-9-1-15,12 1-1 16,9 6-2-16,-4-18-1 15,-5-6-1-15,0-5 3 16,-3-3 0-16,3-10 1 0,-4-3 0 16,4-14 0-16,6-7 0 15,-9-3 0-15,-3 6 0 16,-1-17 2-16,-2 12 1 16,-3-12 1-1,0-18-2-15,-9 8-2 0,0 11 3 16,-6-16 0-1,-6-11-1-15,-3 8-2 0,-6 5 5 16,3 17 1 0,3 4 0-16,-14-2 1 15,5 5-6-15,-15 0-1 0,-15-5-2 16,13 13-2-16,5 1 0 16,-6 7 3-16,-9 2 15 15,7 6 11-15,2 6-13 16,15 4-4-16,3-2-5 15,1 13 0-15,2-5-4 0,3 16 0 16,-3 16 1-16,9-11 0 16,0-6-3-16,6 6 2 15,3 8 1-15,6-8 0 16,3-5-3-16,0-13 2 16,0-3-19-16,8-9-7 15,7 4 34-15,3-8 15 16,-3-3-9-16,-3-3-6 0,-7 0-8 15,7-10 0-15,6-8-10 16,0-3-5 0,-6 6-17-16,2-4-6 15,-2 1-56-15,0 5-26 16,0 3-41-16,-6 8-16 16,-3 0 96-16,2 5 44 15</inkml:trace>
  <inkml:trace contextRef="#ctx0" brushRef="#br0" timeOffset="-122518.589">8824 15348 520 0,'12'13'192'0,"-6"-5"-149"0,-15 0 32 0,9-5 3 16,0 2-29-16,-6 3-7 16,3 0-25-16,-3-3-11 15,3 0-4-15,3 1-5 0,0-4 2 16,-3 1 1-16,3-3 0 15,-3 0-18-15,3-3-195 16,-6-7-71-16,-9-6 141 16,6 5 74-16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6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5">18893 8218 452 0,'-15'10'167'0,"15"-10"-129"0,-9 5-9 0,9-5-14 16,-3 3-44-16,0 0-15 16,3 2 22-16,0-2 10 15</inkml:trace>
  <inkml:trace contextRef="#ctx0" brushRef="#br0" timeOffset="12731.885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6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3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">22056 10599 476 0,'-8'16'178'0,"8"-8"-138"0,-3-3-3 15,6 0-11-15,-3 3-17 16,3 3-3-16,-3 2-3 16,3 5 0-16,-3 6-2 15,2 3-3-15,-2-1 1 0,3 1-6 16,-3-1 0-16,0-2-63 16,0-6-26-16,0-7 49 15,0-11 26-15</inkml:trace>
  <inkml:trace contextRef="#ctx0" brushRef="#br0" timeOffset="20614.29">21970 10427 460 0,'-18'-8'170'0,"18"5"-132"0,-6-2-6 0,6 5-11 16,0 0-28-16,0 0-5 15,6 0-69-15,3 0-29 16,3 0 56-16,6 0 27 0,6 0 23 16</inkml:trace>
  <inkml:trace contextRef="#ctx0" brushRef="#br0" timeOffset="21008.135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5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3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">23250 11371 376 0,'3'0'143'0,"3"0"-112"0,-6 3 14 0,0-3-2 15,0 5-27-15,0 6-8 16,3-3-50-16,3 2-22 16,0 4-83-16,9 1-35 0,0 7 92 15,5 1 48-15</inkml:trace>
  <inkml:trace contextRef="#ctx0" brushRef="#br0" timeOffset="23893.4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9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">7211 11689 340 0,'-9'8'126'0,"3"-3"-98"0,-3 0 19 0,9-5 0 16,-3 0-21-16,-3 0-4 15,3-5-47 1,0-6-18-16,3 1 21 16,0-1 10-1,0-13 10-15</inkml:trace>
  <inkml:trace contextRef="#ctx0" brushRef="#br0" timeOffset="291.49">7181 11128 320 0,'-9'5'121'0,"6"-5"-95"0,3-5-11 16,0 5-10-16,0-5-7 15,0-6 1-15</inkml:trace>
  <inkml:trace contextRef="#ctx0" brushRef="#br0" timeOffset="435.106">7193 10752 264 0,'-6'8'99'15,"3"-8"-77"-15,0 0 18 0,3 0 2 0,0-3-33 0,0-2-11 16,0-5-1-1,0-6 0-15</inkml:trace>
  <inkml:trace contextRef="#ctx0" brushRef="#br0" timeOffset="570.741">7211 10369 256 0,'-6'-3'96'0,"6"-8"-75"0,0-7-91 0,0 7-48 15,0-5 56-15,0 3 30 0</inkml:trace>
  <inkml:trace contextRef="#ctx0" brushRef="#br0" timeOffset="750.164">7258 9953 376 0,'-6'0'143'0,"6"0"-112"0,-6-8-1 0,6 3-8 15,0-6-21-15,0 1-2 16,0-3-7-16,0-3 0 16,0 0 4-16,0 0-11 0,0 0-5 0,0 5-9 15,0 1-5 1,0-3 19-16</inkml:trace>
  <inkml:trace contextRef="#ctx0" brushRef="#br0" timeOffset="4300.659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">10360 12938 184 0,'-12'7'71'0,"12"-7"-55"0,-3 6 35 0,3-6 14 16,0 0-11-16,0 0-4 15,-3 0-15-15,0 0-5 16,0-3-17-16,0 0-6 0,0-2 0 0,3 0-6 16,0-6-1-16,0 3-66 15,0-13-30-15,0 3 48 16,6-22 24-16</inkml:trace>
  <inkml:trace contextRef="#ctx0" brushRef="#br0" timeOffset="8051.742">10354 12316 280 0,'-18'21'107'0,"18"-21"-83"0,-9 13-3 16,9-10-4-16,0-3-66 15,0 0-26-15,0-5 38 16,0-1 17-16</inkml:trace>
  <inkml:trace contextRef="#ctx0" brushRef="#br0" timeOffset="8217.173">10431 11715 248 0,'-12'8'93'0,"12"-8"-72"0,-12 11 16 0,12-9 2 16,-3-2-19-1,0 0-6-15,0-2-24 0,0-1-8 16,0-10 8-16,3 0 3 0,0-11 4 16</inkml:trace>
  <inkml:trace contextRef="#ctx0" brushRef="#br0" timeOffset="8400.74">10410 11395 328 0,'-15'16'123'0,"15"-16"-95"0,-9 3-4 16,9-3-9-16,0 0-20 15,0 0-4-15,3-6-113 16,0 1-50-16,3-16 87 16,0 5 42-16</inkml:trace>
  <inkml:trace contextRef="#ctx0" brushRef="#br0" timeOffset="8542.871">10627 11048 192 0,'-8'8'71'0,"8"-8"-55"0,0 3 0 16,0-3-5-16,0 0-25 15,0 0-8-15,5-3 11 0,1 1 5 16</inkml:trace>
  <inkml:trace contextRef="#ctx0" brushRef="#br0" timeOffset="8828.109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">13613 14668 368 0,'-9'8'140'0,"9"-8"-109"0,-9 0 7 15,9 0-6-15,-3-3-18 16,3 3-3-16,-3-5-7 16,0 0-3-16,3-3 0 15,0 2-4-15,0-4 2 0,0 2-52 16,3-11-22-16,0 1 38 16,0-17 20-16</inkml:trace>
  <inkml:trace contextRef="#ctx0" brushRef="#br0" timeOffset="13166.683">13654 14133 320 0,'-15'14'121'0,"15"-14"-95"0,-11 2-2 0,11 1-6 16,-3-3-30-16,0 0-6 15,3-5 9-15,0 2 4 16</inkml:trace>
  <inkml:trace contextRef="#ctx0" brushRef="#br0" timeOffset="13351.696">13634 13644 284 0,'-12'5'107'0,"12"-5"-83"0,-9 0-1 16,9 0-5-16,0-2-18 15,0 2-2-15,0-8-74 16,0 0-34 0,0-13 56-16,0 2 26 0</inkml:trace>
  <inkml:trace contextRef="#ctx0" brushRef="#br0" timeOffset="13482.347">13684 13215 228 0,'-9'11'88'0,"9"-11"-69"0,-9 3 15 0,9-1 1 16,-3-2-27-16,3 0-8 16,0-2-4-1,0-1 1-15</inkml:trace>
  <inkml:trace contextRef="#ctx0" brushRef="#br0" timeOffset="13635.936">13750 13046 340 0,'-12'19'126'0,"12"-19"-98"0,-3 2-5 0,3-2-11 0,0-2-26 15,0-1-5-15,9-8 7 16,-3 1 6-16</inkml:trace>
  <inkml:trace contextRef="#ctx0" brushRef="#br0" timeOffset="13766.594">13952 12792 276 0,'-3'11'104'0,"3"-11"-81"0,0 0-4 0,0 0-6 16,0 0-111-16,0 0-46 0,3-6 72 16,0 4 36-16</inkml:trace>
  <inkml:trace contextRef="#ctx0" brushRef="#br0" timeOffset="15666.29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1">17402 14766 420 0,'-3'24'159'0,"3"-24"-124"0,0 5 4 0,0-5-8 16,0 0-19-16,0 0-4 16,0 0-12-16,0 0-5 15,0-5 5-15,0-1-78 0,0-7-32 16,0 0 60-16,-6-16 31 0</inkml:trace>
  <inkml:trace contextRef="#ctx0" brushRef="#br0" timeOffset="17222.864">17416 14327 436 0,'-11'18'162'0,"11"-18"-126"0,-15 11-4 16,15-9-8-1,-3 1-23-15,0-3-4 16,0-5-65-16,0-1-28 16,0-12 49-16,0 2 23 0,3-16 19 15</inkml:trace>
  <inkml:trace contextRef="#ctx0" brushRef="#br0" timeOffset="17374.461">17452 13930 344 0,'-6'16'129'0,"6"-16"-100"0,-12 7-2 0,12-4-8 16,0-3-34-16,0 0-9 16,0-8-106-16,0 3-46 15,3-14 90-15,0 6 45 16</inkml:trace>
  <inkml:trace contextRef="#ctx0" brushRef="#br0" timeOffset="17509.097">17524 13620 412 0,'0'3'154'15,"0"-3"-120"-15,-6 8 26 0,6-8 4 0,0 5-33 32,0-2-9-32,-3-1-19 0,0 1-5 15,0-6 1-15,0 1-71 0,0-14-30 16,0 3 51-16,3-17 25 16</inkml:trace>
  <inkml:trace contextRef="#ctx0" brushRef="#br0" timeOffset="18484.495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">16556 12488 420 0,'-6'5'159'0,"6"-5"-124"0,-6 3 13 0,6-3-4 15,-3 0-17-15,3 0-3 16,-3-3-17-16,0 0-4 16,0 1-2-16,0-1-6 0,-2-2 1 15,2 0-53-15,-3-3-24 16,0 0 38-16,-9-8 22 15</inkml:trace>
  <inkml:trace contextRef="#ctx0" brushRef="#br0" timeOffset="21020.705">16065 12165 436 0,'-18'13'165'0,"18"-13"-129"0,-9 8 6 16,9-5-8 0,-3-1-20-16,0 1-5 15,0-3-13-15,0 0-3 16,1-3 4-16,2 1-52 0,0-9-20 16,0 3 38-16,0-8 18 0</inkml:trace>
  <inkml:trace contextRef="#ctx0" brushRef="#br0" timeOffset="21146.389">15970 11996 248 0,'-6'0'93'0,"6"0"-72"0,-3-8-6 0,3 8-6 16</inkml:trace>
  <inkml:trace contextRef="#ctx0" brushRef="#br0" timeOffset="21333.886">15887 11549 304 0,'-9'5'115'0,"9"-5"-89"0,-3-8-28 15,3 8-16 1,0-8 3-16,0 3 7 0</inkml:trace>
  <inkml:trace contextRef="#ctx0" brushRef="#br0" timeOffset="21514.401">15875 11258 364 0,'-3'7'137'0,"3"-7"-106"0,-6 6 32 16,6-6 10 0,0 2-28-16,0 1-10 15,0 0-21-15,0-3-10 0,0 0-2 16,0 0-16-16,0-6-5 0,0 1 10 16,3-8 4-16</inkml:trace>
  <inkml:trace contextRef="#ctx0" brushRef="#br0" timeOffset="22548.63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">16104 10551 480 0,'-9'3'181'0,"9"-3"-141"0,6 2 9 16,-6-2-7-16,6 3-23 0,0-3-3 16,3 0-10-1,-3 0-2-15,6 0-2 16,-3 0-4-16,5 0-1 0,-2 0-38 16,6 0-15-16,-3 0-128 15,9-5-57-15,-6 2 124 16</inkml:trace>
  <inkml:trace contextRef="#ctx0" brushRef="#br0" timeOffset="23996.762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3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4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">19503 8969 528 0,'-15'8'198'0,"15"-8"-154"0,-3 21 7 16,3-16-6-16,0 11-23 16,0-3-4-16,3 17 0 15,0-7 0-15,3 12-9 16,0-9-21-16,0 6-7 0,0-6 11 0,0 6 6 15,-3-5-39-15,3-1-19 32,-3-5 30-32,0-2 14 0</inkml:trace>
  <inkml:trace contextRef="#ctx0" brushRef="#br0" timeOffset="49146.007">19440 9244 532 0,'-9'8'198'0,"9"-8"-154"0,3 3 9 0,-3-3-6 16,9 0-31-16,-3 0-6 15,15-3 8-15,-3 0 5 16,15-5-11-16,-7 3-20 0,19-8-8 16,-12 2-85-16,9-5-35 0,-7 3 69 15,7-5 34-15</inkml:trace>
  <inkml:trace contextRef="#ctx0" brushRef="#br0" timeOffset="50194.91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8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3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">21658 8778 436 0,'-12'8'162'0,"12"-8"-126"0,-6-2 34 15,6 2 8 1,0-3-21-16,0 0-3 16,3-7-18-16,0 2-7 0,6-13-17 15,0 2-3-15,5-7-2 0,-2 5-6 16,6-8 0-16,-3 2-63 15,6 3-28-15,-3 3 46 16,0 0 21-16</inkml:trace>
  <inkml:trace contextRef="#ctx0" brushRef="#br0" timeOffset="73795.5">5990 5535 88 0,'-41'-172'33'0,"20"61"-26"0</inkml:trace>
  <inkml:trace contextRef="#ctx0" brushRef="#br0" timeOffset="73881.271">5815 4678 84 0,'-27'-112'33'0,"15"70"-26"0,-6 0-4 32</inkml:trace>
  <inkml:trace contextRef="#ctx1" brushRef="#br0">4972 17372 0,'197'-82'0,"-197"82"15,0 0 1</inkml:trace>
  <inkml:trace contextRef="#ctx0" brushRef="#br0" timeOffset="76378.543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6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6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3">18863 12173 440 0,'-15'8'165'0,"15"-8"-129"0,-9 0 24 0,9 0 2 16,0 0-26 0,0 0-8-16,6-5-16 15,0 2-8-15,6-5-3 16,-3 0-10-16,9-3-2 0,-3 1-54 16,8-3-21-16,-2 2 41 15,9-5 23-15</inkml:trace>
  <inkml:trace contextRef="#ctx0" brushRef="#br0" timeOffset="79240.736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8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6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3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2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6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17:07.6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16497 7979 452 0,'-3'-10'167'0,"3"10"-129"0,0-13 19 0,0 13 0 15,0-3-19-15,0 0-2 16,0 1-12-16,0-1-3 15,0 3-12-15,0 0-1 0,0 3-1 16,0-1-3-16,0 9-1 16,0 0-1-16,0 15-2 15,0-5 1-15,0 21-1 16,0-7 0-16,3 5 0 16,0-6 0-16,3 8 0 0,0-10 0 15,3 0 0 1,-1-6 0-16,4-5 0 15,-3-2 0-15,3-6 0 0,-3-2-5 16,3-9 1 0,-3-2 13-16,0-5 8 15,0 0-6-15,0-8-3 0,-3-1-5 16,0-9 0 0,0 4-2-16,0-7-1 15,0 2 1-15,-1 0-1 16,1 5 0-16,0 4 2 0,0-1-3 15,0 13 0-15,0 0 1 16,3 11 0-16,-3 3 0 16,6 5 2-16,-3-3-3 15,6 3-2-15,0-3-16 16,3 3-7-16,-4-3 30 0,7-2 15 16,-3-3-7-16,0-3-6 15,-3 0-2-15,0-5-1 16,0 0 3-16,0-5 1 15,-4 0 1-15,-2-9 0 16,-3 1-2-16,-3-13-1 16,0 5-3-16,-3-11 1 15,0 3-2-15,-3 0-1 16,0 5 1-16,-3-3 1 16,3 4-3-1,-3 1 0-15,0 4-6 0,1-1 0 16,2 6-39-16,0 0-17 15,3 2-91-15,0 1-38 16,0 2 102-16,6-3 51 16</inkml:trace>
  <inkml:trace contextRef="#ctx0" brushRef="#br0" timeOffset="562.006">17422 8040 524 0,'-17'-13'198'0,"17"13"-154"0,-15-18 14 0,15 15-6 16,-6-2-24-1,0-1-3-15,-6-2-11 16,3 0-4-16,-6 3-5 15,0 0 1-15,-3 8 0 0,3-3-2 16,-5 10-3-16,2 1 0 0,0 13-1 16,0-3-3-16,9 10 2 15,0-4-1-15,6 5 0 16,3-6 2-16,6 3 0 16,0-8-3-16,9-2 0 15,-3-3 2-15,3-11 0 16,0 0 1-16,2-10 2 0,-2 0-1 15,0-14 2-15,-3 6 0 16,-3-13 1 0,0 2 0-1,-3-3 2-15,-3 3 1 0,-3 3 1 16,0 3-2-16,0 2 1 16,0 3-2-16,0 5 0 15,0 2-3-15,3 9-2 16,-3-3 1-16,6 13-1 0,-3-2 0 15,3 10 0-15,0-2 0 16,3 7 0-16,-3-2-5 16,3 2 1-16,-4-2-40 15,4-3-18-15,0-2-94 16,6-3-39-16,-3-3 99 0,9-10 47 16</inkml:trace>
  <inkml:trace contextRef="#ctx0" brushRef="#br0" timeOffset="1008.991">17794 7940 520 0,'-17'-19'195'0,"17"19"-152"0,-24-18 19 15,21 15-3-15,-6 0-17 0,0 1 1 16,-6-1-21-16,3 1-5 15,-3 2-11-15,3 0-2 0,-3 5 0 16,4 0-2-16,-4 8-2 16,3-2 1-16,3 5-1 0,3-3-3 15,6 0 2-15,0 0-1 16,6 1 0-16,0-1 0 16,6 0 0-16,-3-2 2 15,8 2 0-15,-2-2 0 16,3 2 0-16,-3-3 0 15,-3 4 2-15,-3-4-1 16,-3 3 2-16,0 1 0 16,-9-1 1-1,0 0-2-15,-9 0-2 16,3 1 1-16,-9-1-1 0,3-3 0 16,-6 1 0-16,4-3 0 15,-4 0 0-15,3-3-7 16,0 0-3-16,3-2-47 15,3-6-20-15,3 3-87 16,9-10-37-16,0 2 103 0,12-11 52 16</inkml:trace>
  <inkml:trace contextRef="#ctx0" brushRef="#br0" timeOffset="1531.632">17863 7625 560 0,'-9'-3'209'0,"9"3"-163"0,6 3-2 0,-6-3-10 0,3 5-3 31,0 1 8-31,6 9-17 0,0 12-5 16,0-3-10-16,0-1-3 0,2 12 2 15,-2-9-3-15,0 14-2 16,0-8-3-16,-3 10 1 15,0-8 1-15,-3 6 2 0,0-5-1 16,0-1-1-16,0-5 1 16,-3-5-1-16,0-3 0 15,0-5 0-15,0-3 0 16,0-10 0-16,0-1 0 16,3-9 0-16,0-1 0 0,0-8 0 15,0 2 0-15,3-4 0 16,0 2 0-16,3-2 0 31,0 2 0-31,9 0 0 0,-7 3-3 16,7-1 2-16,-3 4 1 0,6 2 2 15,-3 3-1 1,6 5-1-16,-3 0 1 16,-1 7-1-16,-2 1-3 15,0 11 2-15,-3-3 1 16,-3 13 2-16,-3-5-1 0,-3 7-1 15,0-4 1-15,-3-1-1 16,-3-2-3-16,0-5 2 16,0-3-56-16,0-8-25 15,0-1 42-15,-6-9 22 0</inkml:trace>
  <inkml:trace contextRef="#ctx0" brushRef="#br0" timeOffset="2105.609">17015 6847 420 0,'0'-5'159'0,"0"0"-124"0,-3-1 37 0,9 6 9 0,-6 0-18 31,0 0-4-31,0 6-22 0,0-4-11 16,0 14-15-16,0-3 1 0,0 16 2 15,0-5-3-15,3 16 1 16,-3-6-7-16,3 24-1 15,-3-10-2-15,3 13-2 0,-3-11 1 16,3 8-1-16,-3-13 0 16,0 3 0-16,0-11-3 15,0 0 2-15,0-5 1 16,0-6 2-16,0-2-17 16,0-5-4-16,0-3-31 0,0-6-12 15,0-2-41-15,-3-5-17 16,0-3 61-16,-6-6 32 15</inkml:trace>
  <inkml:trace contextRef="#ctx0" brushRef="#br0" timeOffset="2477.076">16860 7389 448 0,'-9'-10'167'0,"9"10"-129"0,-3-3 32 15,3 3 7-15,0 0-26 16,0 0-6-16,3 3-18 0,-3-3-4 15,6 8-14-15,-3 0 1 0,6 5 1 16,0 0-4-16,3 3 1 16,0 0-1-16,2 2 1 15,1-2-2-15,3 3-1 0,-3-6-3 16,0 3 1-16,-3-3-2 16,0-2-1-16,0-1 1 15,-3-2-1-15,-1-2 0 16,1-6 0-16,0 0 0 15,0-6 0-15,0 4 0 16,0-12 0-16,0 4 0 16,3-6 0-16,-3 3 0 15,3-6 0 1,0 3 0-16,3-2 0 16,-4 2 0-16,1 0 0 0,0 3-5 15,-3 0 1-15,0 2-106 0,-6 6-48 16,0 2 77-16,-9 3 41 15</inkml:trace>
  <inkml:trace contextRef="#ctx0" brushRef="#br0" timeOffset="10493.625">16253 8720 400 0,'-6'0'148'0,"6"0"-115"0,-6 3 28 0,6-3 7 15,0 3-12-15,0-1 0 16,-3-2-18-16,0 0-9 16,0 3-16-16,0-1-6 0,-3 1-1 15,0 0 8-15,-3 2 3 16,0 0-4-16,-6 6-3 0,0-3-3 16,-8 8-2-16,2-3-1 15,-15 8 2-15,6-2-1 16,-11 7 0-16,5-5-3 15,-6 14 1-15,9-9-2 16,-5 9 2-16,8-6-2 16,-3 0-1-16,6-5-2 15,1-1 1-15,2-1-1 16,3-4 0 0,3-5-5-16,3 1-3 0,3-4-10 15,-3-2-5 1,7-3-26-16,2-2-10 0,3 0-30 15,3-6-12-15,0 0 55 16,3-5 25-16</inkml:trace>
  <inkml:trace contextRef="#ctx0" brushRef="#br0" timeOffset="10975.062">15768 8821 392 0,'-3'-16'148'0,"3"16"-115"0,-6-3 30 0,6 3 8 16,0 0-17-16,0 0-4 15,-3 0-13-15,0 0-6 16,0 0-17-16,0 0-2 0,0 3-1 0,0 0-9 16,-3 7-2-1,3-2 10-15,-6 8 5 16,3-3-5-16,-3 6-1 15,0-3-3-15,0 7 1 16,0-1-2-16,0 4 0 16,3-5-1-16,0 3 0 0,0-3 0 15,-2 3 0-15,5-5-2 16,0-1 1-16,0 1-2 16,3-6 2-16,0 0 0 15,3-2 3-15,0-3-3 16,2-1-2-16,4 1 0 15,0-2-1-15,0-1 0 16,3 0 0-16,-3 1 0 0,6-1 0 16,-3-3 0-16,9 1 0 15,-6 0 0-15,5-1 0 32,-2 1 0-32,6 0 0 0,-6-1-36 15,6 1-13-15,-3 0-54 0,-1-1-23 16,-2 1 67-16,-6-11 31 15</inkml:trace>
  <inkml:trace contextRef="#ctx0" brushRef="#br0" timeOffset="11926.972">18158 8694 356 0,'-9'-8'134'0,"9"8"-104"0,-9-8 34 16,9 8 6-16,-3-3-11 16,0 1 0-16,0-1-16 15,0 0-6-15,0 3-21 0,0 0-1 0,3 3 1 16,0-3-6-16,3 8-1 16,0 0-10-16,12 8-4 15,-3-3 18-15,11 8 8 16,-5-2-6-16,9 4-1 15,-3-4-8-15,6 7-2 16,-7-4-2-16,4 4 1 16,-3-2 0-16,3 5 1 15,-6-5-2-15,2 5-2 16,-5-3 1-16,3 3-1 16,-3-5 0-16,0 0 2 15,-3-3-1-15,0-2-1 16,-1-3-2-16,-2-3 1 0,0-3-6 15,-3 1 0-15,0-3-15 16,-3-3-3-16,0 1-38 16,0-4-16-16,0-2-23 15,-3 0-9-15,0 0 60 16,-3-2 27-16</inkml:trace>
  <inkml:trace contextRef="#ctx0" brushRef="#br0" timeOffset="12328.403">18455 9070 428 0,'-12'-3'159'0,"12"3"-124"0,-6 0 26 0,6 0 2 0,0 3-18 16,0-1-3-16,0 3-16 0,0-2-6 15,0 5-11-15,0 0 0 0,6 5 2 16,-3-2-4-16,6 2-2 15,-3 0-7-15,6 3-1 16,-3-3 12-16,6-2 8 16,-3-1-6-16,3 1-1 15,-1 0-4-15,1-3 1 16,0 0-2-16,0-1 0 16,-3-1 1-16,0-4 1 15,-3 1 1 1,3-6 0-16,-3 1-4 0,0-6-1 15,-3 0-1-15,0-8-2 16,-1 3 1-16,1-8-1 16,-3 2 0-16,0-2 0 15,0 2 0-15,-3 1 0 0,0-1-11 16,0 6-5-16,0 3-58 16,-3 2-26-16,0 0 51 15,-3 5 27-15</inkml:trace>
  <inkml:trace contextRef="#ctx0" brushRef="#br0" timeOffset="19233.064">15056 9564 464 0,'-3'-8'176'0,"3"8"-137"0,-3-8 22 0,3 8 0 16,0-2-20-16,0 2-3 15,0 0-22-15,0 0-10 16,-3 2-4-16,0 4-5 0,-3 2 0 16,3 0 21-16,-3 10 10 15,0-2-13-15,1 13-8 16,-1-5-5-16,0 16 0 15,0-9-1-15,3 17-1 16,3-8 1-16,3 5-1 0,0-8 0 16,6 0 0-1,-3-8 0-15,5-3 0 16,-2-2 0-16,3-8 0 0,-3-3 0 16,6-5 2-16,-3 0-1 15,3-11 2-15,-3 3-2 16,3-13-1-16,-3 3 1 15,2-17 1-15,-2 6-1 16,0-8-1-16,-3 5 1 16,0-5 1-16,-3 5-1 15,0-2 2-15,-3 4-4 16,0 4 0-16,0 2 1 16,0 3 2-16,-3 2-1 0,3 9-1 15,0-1 1 1,0 8-1-16,0 1-3 15,3 9 2-15,-3-1 1 16,3 9 0-16,0-4 0 16,3 7 2-16,0-4-1 15,2-1-1-15,-2-3-2 0,3-2 1 16,0-3 1-16,3-2 0 16,-3-3 2-16,0-8 1 15,0 0 1-15,0-11 0 16,-3 3 0-16,0-10 2 15,-4 2-1-15,-2-8 0 16,0 6-3-16,-3-6-2 0,0 5 1 16,-3-4-1-16,0 4-3 15,-2-2 2-15,-1 2 1 16,0 3 2-16,0 3-3 16,3 0 0-1,0 2-28-15,3 1-13 16,0-1-42-16,6 3-19 15,-3 3 51-15,6 2 26 16</inkml:trace>
  <inkml:trace contextRef="#ctx0" brushRef="#br0" timeOffset="19776.605">15556 9874 344 0,'3'5'129'0,"-3"-5"-100"0,6 5 35 0,-6-5 10 16,3 3-16-16,0 0-4 15,3-1-15-15,0 1-5 16,0-3-19 0,0 0 2-16,3 0 3 0,0 0-2 0,3-5-1 15,-3 2-12-15,3-5-5 16,-1 3 11-1,1-6 4-15,-3 3-5 0,0-2-1 16,0-1-3-16,0-2 1 16,-3 0-2-16,0-1 2 15,0 4-2-15,-3-3 0 16,0 2-1-16,-3 0 0 16,0 1 0-16,-3 2 0 0,0 0 0 15,-3 3 0-15,0-1-2 16,-3 9-2-16,3-3 1 15,-3 11-1-15,0-3 0 16,0 7 0-16,3-1 0 16,3 9 0-16,0-4 0 15,3 7 0-15,0-2-3 16,6 3 2 0,-3-3 1-16,6-1 0 15,0-4 0-15,3-1 0 16,-3-2 0-16,3-2 2 0,0-4-1 15,3-2-1-15,-3-3-2 16,3-5 1-16,-1 0-28 16,4-10-13-16,-3 2 19 15,0-5 12-15</inkml:trace>
  <inkml:trace contextRef="#ctx0" brushRef="#br0" timeOffset="36646.744">19018 9808 384 0,'-9'-6'145'0,"9"6"-112"0,-6-8 23 0,6 8 3 0,-3-2-11 15,0-1 1-15,0-2-14 16,-6-3-6-16,0 0-17 16,-3 0 1-16,6 3 3 0,0 2-2 15,-6 0 2-15,3 3-9 16,-8 3-4-16,-10 2-7 15,0 6 0-15,-3 2 15 16,3 6 9-16,-2 5-9 16,11-1-4-16,3-1-4 15,3 12 0-15,0-8-4 16,9 6 0-16,0-5 1 16,9 4 0-16,-3-7 0 15,9 0 0-15,0-3-16 16,9-2-4-16,-3-4 3 15,8-4 5-15,-5 0-42 0,9-9-18 16,-6 1-51-16,8-8-23 16,-5-1 75-16,9-7 38 15</inkml:trace>
  <inkml:trace contextRef="#ctx0" brushRef="#br0" timeOffset="37186.192">19312 9879 348 0,'-6'-5'129'0,"9"0"-100"0,-6-1 33 16,3 4 10-16,-3-1-7 0,3 0-1 15,-3 1-14-15,0-1-6 16,-3-2-25-16,1-1-5 0,-7 1 0 16,3 0-13-16,-3 2-4 15,-9 3 18-15,9 3 9 0,0-1-9 16,-3 9-6-16,-3 10-8 15,9-2-3-15,1-3 1 16,2 10 2-16,3-5 0 16,6 3-1-16,0-5-2 15,6-1-1-15,-4 1 2 16,10-6 0-16,-3-3-2 16,3-4 2-16,0-1 3 0,3-8 1 15,-3 1-1-15,0-9-2 31,-3 1 1-31,-1-9-1 0,4-10 0 16,-3 8 0-16,-3 5 0 16,0-3 2-16,-3 3 1 0,0 3 1 15,0 0-2-15,-3 5 1 16,0 0-2 0,0 8 2-16,0 0 0 0,0 11 1 15,0-3-5-15,0 10 1 16,0-2 0-16,0 8 0 15,0-3 0-15,3 6 0 16,-3-4-5-16,3-2-1 0,-3-2-24 16,3 0-10-16,-3-4-32 15,2-1-15-15,1-4-70 16,0-7-32-16,0-1 95 16,3-12 48-16</inkml:trace>
  <inkml:trace contextRef="#ctx0" brushRef="#br0" timeOffset="37489.382">19491 9654 328 0,'-3'-13'123'0,"3"13"-95"0,-3-5 42 16,3 5 13-16,0 0-13 15,0 0-2-15,0 2-21 0,0-2-8 16,0 8-23-16,3 5 1 0,0 6 1 15,-3 2-13 1,3-2-4-16,-3-3-6 0,0 10 0 16,0-5 20-16,3 14 10 15,-3-6-12-15,3 8-7 16,0-8-22-16,0 3-7 16,0-6 11-16,0-2 8 15,0 0-51-15,0-8-25 16,0-3-78-16,3-5-35 15,-3 0 102-15,3-11 47 16</inkml:trace>
  <inkml:trace contextRef="#ctx0" brushRef="#br0" timeOffset="37730.747">19461 9802 472 0,'-15'3'178'0,"15"-3"-138"0,-6 3 24 16,6-3 2-16,0 0-24 16,0 0-4-16,0 0-27 15,0 0-9-15,9 0-2 16,0 0-3-16,6 0 1 0,9-3 2 16,3 3 2-16,2-3-17 15,7 1-6-15,-3 2-54 16,3 0-24-1,-4-3 49-15,1 3 26 0</inkml:trace>
  <inkml:trace contextRef="#ctx0" brushRef="#br0" timeOffset="38193.748">19940 9765 476 0,'-9'-5'178'0,"6"5"-138"0,-6-3 30 0,7 3 4 15,-4 0-28-15,0 0-6 16,-3 3-18-16,-3 2-4 16,0 3-10-16,0 0-3 0,0 3 1 15,0 2-3-15,0 3-2 0,0 0 2 16,3 2 0-16,3 1-4 16,3-6-1-16,1-2 1 15,4 2 0-15,1-3-2 16,3 1 2-16,0-3 1 15,3 0 0 1,-3 0 0-16,6 0 0 16,-3-3 0-16,3 3 0 15,0-3 0-15,0 3 2 16,0 0-1-16,-3 3-1 0,0-1 1 16,-3 1-1-16,-4-3 2 15,-2 2 3-15,0 1 2 16,-5 0 1-16,-1-1-2 15,-6 1-1-15,3-3-6 0,-6 2 1 16,3-2 0-16,-3 0 0 16,3-3 0-16,-6 1 2 15,3-1-34-15,-2-2-13 16,2-1-82-16,-3 4-32 16,3-4 82-16,-9 1 40 15</inkml:trace>
  <inkml:trace contextRef="#ctx0" brushRef="#br0" timeOffset="40875.519">18931 10488 488 0,'-6'5'184'0,"6"-5"-143"0,0 8 12 16,0-8-4-16,0 5-20 15,0 0-5-15,3 9-7 16,-3-4-1-16,3 11-9 15,-3-5-2-15,0 13-1 0,0-5 9 16,0 21 3-16,0-8-5 16,0 13-4-16,0-10-4 15,-3 8 0-15,0-9 0 0,0 6 1 16,0-10-5-16,0-3 1 16,3-6-9-1,-2-2-2-15,-1-3-47 16,0-5-19-16,3-3-89 15,-3-8-38-15,0 1 107 0,0-6 50 16</inkml:trace>
  <inkml:trace contextRef="#ctx0" brushRef="#br0" timeOffset="41210.622">18735 11027 524 0,'-12'11'195'15,"12"-11"-152"-15,0 8 10 0,0-8-4 0,3 8-23 16,0-3-5 0,3 8-17-16,0-2-5 15,3 5 0-15,0-3 15 0,0 8 11 16,0-2-9-16,3 2-3 16,-1-3-4-16,-2-2-1 15,0-3 0-15,3-2 0 0,-3-3-4 16,3-11-1-1,-3 3-1-15,3-13-2 0,0 3 1 16,3-9-1 0,-3 3 0-16,-1-5 0 0,1 2 0 15,0-2 0-15,-3 3-7 16,0-1-3-16,-3 3-32 16,-3 3-15-16,0 3-105 0,0 4-46 15,0 4 107-15,-3 7 52 31</inkml:trace>
  <inkml:trace contextRef="#ctx0" brushRef="#br0" timeOffset="41855.967">18604 11710 408 0,'-6'-8'154'0,"6"8"-120"0,-9-8 34 15,9 8 8 1,-3-3-18-16,0 3-1 16,-3 0-27-16,0 0-10 15,-3 3-12-15,3 0 7 0,-3 7 5 0,0 1-8 16,1 10-2-16,2-2-6 16,0 12-3-16,0-4 0 15,3 12-1-15,0-7-3 16,3 11 2-16,0-9 1 15,6 3 0-15,0-8-3 0,6-5 0 16,-1-3 2-16,7-10 0 16,-3-3 1-16,6-14 0 15,-3 4 0-15,3-12 2 16,-3 4-1-16,-1-11-1 16,-2 2 1-16,-6-2-1 15,0 2 0-15,-9-4 2 16,0 1 1-16,-6-4 1 15,0 5 0 1,-9-6 0-16,3 4-2 16,-5 1 1-16,2 4-2 0,-3 2 2 15,3 3-2-15,-3 5-1 16,3 3-4-16,0 5 0 16,3 0-18-16,4 5-6 15,-1-3-34-15,3 6-15 0,3 0-87 16,3 3-37-16,0-3 105 15,9 0 50-15</inkml:trace>
  <inkml:trace contextRef="#ctx0" brushRef="#br0" timeOffset="42262.887">18750 11871 416 0,'3'0'156'0,"-3"0"-121"0,0-5 36 0,0 5 8 16,0 0-19 0,0 0-3-16,0 0-21 15,0 0-8-15,0 0-16 16,0 0-3-16,3 3 1 0,0-1-4 16,3 9-1-16,-3-3-2 0,3 8-3 15,0-3 3-15,3 8 0 16,-1-5-1-16,4 5-2 15,-3-5 1-15,3 0-1 16,-3-3 0-16,3-5 2 0,-3 0 1 16,3-8 1-16,-3 0 0 15,0-8 2-15,0 0-1 16,0-8 0-16,-3 3-3 16,-1-6-2-16,1 6 1 15,-3-5-1-15,0 2-5 16,0-3 1-16,0 3-29 15,0-2-11 1,0 5-59-16,0-6-23 16,0 6 63-16,6 2 33 15</inkml:trace>
  <inkml:trace contextRef="#ctx0" brushRef="#br0" timeOffset="42690.209">19068 11728 464 0,'0'3'173'0,"0"-3"-135"0,3 3 25 0,-3-3 1 15,3 2-16 1,0 1-4-16,3 2-13 0,0 1-7 16,3 4-14-16,-3-2-2 0,3 8 2 15,0-3-4 1,0 6-1-16,-3-6 0 0,0 8 1 15,0-5-3-15,-3 3 0 16,0-4-1 0,0-1 1-16,-3-4 0 0,0-4 1 15,0-1-2-15,3-8 1 16,0 1-4-16,-1-12 0 16,1 4 1-16,3-11 2 15,0 2-1-15,3-7-1 16,0 4 1-16,3-1-1 0,0 1 0 15,3 1 0-15,-3 5 0 16,3 3 0-16,-3 3-5 16,0 4 1-16,-4 1-25 15,1 8-10-15,0-1-117 16,0 6-50-16,0 0 106 16,0-3 53-16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1:45.1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7990 6778 280 0,'-5'-2'107'0,"5"2"-83"0,-3-6 39 0,3 6 14 0,0 0-9 15,0 0-3-15,0-2-17 16,0-1-5-16,0 3-24 16,0 0 0-16,0 5 1 0,0-2-9 15,3 10-1-15,-1-2-4 16,4 13-1-16,0-6-3 15,3 6-2-15,0-6 1 16,3 4 1-16,-3-4-1 16,0 1-1-16,0-3 1 15,0-3 1-15,-3-3-1 16,0-2 2-16,0-2 0 16,-3-4 3-16,-3-2 1 15,0-5 1-15,0 0-4 16,-3-11-3-16,3 3 2 0,-3-14 0 15,0 6-1-15,0-8 1 16,0 5-2-16,3 0-1 16,0 3 1-16,0 0 1 15,0 5-1-15,3 3-1 16,0 2-2-16,6 3 1 16,0 0-1-16,6 8-2 15,-4 0 3-15,7 8 0 16,-3-2 1-16,3 7 0 15,-3-3 11 1,3 6 5-16,-3 0-11 0,2 3-2 16,-2-6-9-16,0 3-4 15,-3-3-34-15,3-2-16 16,-3-4-38-16,3-4-15 16,-3 0 60-16,6-11 30 15</inkml:trace>
  <inkml:trace contextRef="#ctx0" brushRef="#br0" timeOffset="438.507">8485 6564 364 0,'-9'-11'134'0,"9"11"-104"0,-12-5 36 16,12 5 10-16,-3 0-26 15,0 0-7 1,-6 3-13-16,3-1-5 15,-3 1-13-15,3 0-5 0,0 5-1 0,0-3-3 16,3 3 0-16,0 0-3 16,3 2-1-16,0-2 1 15,3 0 2-15,0 0-3 16,3-2 0-16,0-1 1 16,3 0 0-16,-3 0 0 0,3 3 0 15,0-2 0-15,3 2 0 16,-3-1 0-16,-1 4 2 15,-2-3 3-15,0 3 4 16,0-3 2-16,-6 2 3 16,0-2-3-16,-3 3 1 15,0-1-7-15,-3 1-1 0,0-3-2 16,-2 0-2-16,2 0 1 16,-3-3-1-1,3 0-16-15,0-5-4 16,-3-2-45-16,6-4-20 15,0 4-86-15,3-9-38 16,0 0 110-16,9 1 54 16</inkml:trace>
  <inkml:trace contextRef="#ctx0" brushRef="#br0" timeOffset="781.583">8556 6556 344 0,'0'5'129'0,"0"-5"-100"0,0 3 24 0,0-3 7 16,3 5-22-16,0 1-4 31,3 2-9-31,3-3-2 0,0 5-12 0,0-2 0 0,3 3 2 16,-1-3 2-16,4 0 0 16,-3 0 1-16,3 0 0 15,-3-3 0 1,0-2 0-16,-3-1 0 15,0-2 3-15,0 0-11 16,-3-5-2-16,0 2 5 16,-3-5 4-16,0 0-20 0,-3-2-11 15,0-1 23-15,-3-2 11 16,0 2-22-16,0-4-7 16,0 1-34-16,3-2-11 15,0 3-61-15,0-5-28 0,0 2 77 16,3-5 35-16</inkml:trace>
  <inkml:trace contextRef="#ctx0" brushRef="#br0" timeOffset="1231.38">8755 6175 324 0,'-9'-3'121'0,"6"6"-95"0,0 0 38 16,3-3 11-1,0 2-25-15,0 1-7 0,0 2-18 16,6 3-3-16,-3 3-13 16,0-3-1-16,6 10-1 0,-3-2 1 15,6 13 2-15,-3-5-5 16,6 8-1-16,-3-3-2 16,3 0 1-16,-3-5-2 0,3 0 2 15,-4-3-2-15,1-3-1 16,0-2 3-16,0-5 0 15,0-3 3-15,0-6 3 16,-3 1 0-16,3-6 2 16,-3 1-2-16,0-6 0 15,-3 0-1-15,-3-5 2 16,-3 2-1-16,-3-5 2 16,0 3-4-16,-6-3-2 0,3 3-5 31,-6-3 0-31,3 3 0 0,-3 2 0 15,3 3 0-15,-3 3 0 16,3 0-5-16,0 2 1 16,0 0-40-16,3 3-16 15,1 0-68-15,2 3-31 0,3-3 86 16,5 3 42-16</inkml:trace>
  <inkml:trace contextRef="#ctx0" brushRef="#br0" timeOffset="1612.446">9110 6204 396 0,'-6'-2'148'0,"6"2"-115"0,-6 5 37 0,6-5 10 16,0 5-30-1,0 3-10-15,0 0-18 16,0-3-4-16,9 11-11 16,-3-3 2-16,5 17 2 0,1-7-4 0,6 14-2 15,-3-8-2-15,6 6 0 16,-6-6 0-16,3 5 1 16,-3-5 0-16,-4 1 0 15,1-7-2-15,-3 4-2 16,-3-3 9-16,-3-1 4 0,0-4-4 15,-6-1-3-15,0-4-3 16,-6-4-3-16,0-2-24 16,-6-5-9-16,4 0-47 15,-10-14-19-15,6 3 52 16,-6-21 24-16</inkml:trace>
  <inkml:trace contextRef="#ctx0" brushRef="#br0" timeOffset="1779.997">8946 6019 504 0,'-6'0'189'0,"6"0"-147"0,-3 3 4 0,3-3-7 16,0 0-69-16,0 0-25 15,0 0 24-15,0 0 15 16</inkml:trace>
  <inkml:trace contextRef="#ctx0" brushRef="#br0" timeOffset="4195.383">12193 6286 340 0,'-3'-2'126'0,"3"2"-98"0,-3-11 30 16,3 11 5-16,0-5-13 0,0-1-3 15,-6-4-13-15,3 2-4 16,-6-5-17-16,3 2 3 0,-6-2 2 16,3 2-2-16,-5 1 1 15,2 2-3-15,-6 2-1 16,3 1-5-16,-3 5-3 0,3 0-2 15,-3 8 0-15,3 0-2 16,1 5 2-16,2-2-4 16,3 7 0-16,3-2 1 15,6 5 2-15,0-5-3 16,6 0 0-16,-3-3-1 31,9-2 0-31,-4 0 2 0,7-11 0 0,-3 0 0 16,6-11 0-16,-3 3 0 15,3-10 2 1,-3 2-1-16,6-11-1 16,-7 6 1-16,4-5 1 0,-3 2-1 15,0-5-1-15,-3 5 1 16,-3-5-1-16,0 5 0 16,-3 3 0-16,0 2 0 15,-3 6 2-15,0 2 1 16,-3 6 1-16,0 2-2 0,0 9 1 15,0-1-2-15,-3 8-1 16,0 1-2-16,0 4 1 16,0-2-1-16,-3 10 0 15,0-4 0-15,0 9 0 16,0-4 2-16,0 7 0 16,0-5 8-16,0 3 7 15,0-6-14-15,3 4-7 16,0-4-37-16,0-2-17 15,0-6-73 1,3 1-32-16,0-3 87 0,6-6 40 16</inkml:trace>
  <inkml:trace contextRef="#ctx0" brushRef="#br0" timeOffset="4646.161">12339 6342 428 0,'-9'-6'162'0,"9"6"-126"0,-6 6 25 15,6-6 2-15,-3 2-29 16,3 1-6-16,-3 5-15 0,0 0-4 16,3 5-5-16,0 0-1 15,3 6 1-15,0-3-2 16,6 2-2-16,-3-2-2 15,6 0-1-15,-3-3 2 16,9-2 2-16,-4-3 0 16,4-6 2-16,-3 1 0 15,3-6 1-15,-3 1 0 16,0-9 2-16,-3 3 1 0,0-8 3 16,-3 3-1-16,-1-8 2 15,-2 2-2-15,-6-2 2 16,0 3-11-16,-6-1-2 15,3 3-1-15,-8-2-2 16,2 5 17-16,-6 5 6 0,3 0-22 16,-3 5-10-16,3 1 10 15,0-1 6-15,0 0-40 16,3 3-16-16,3 0-83 16,6-2-35-1,0 2 90-15,6-3 42 16</inkml:trace>
  <inkml:trace contextRef="#ctx0" brushRef="#br0" timeOffset="5138.392">12732 6038 452 0,'-6'5'170'0,"6"-3"-132"0,-6 1 22 0,6-3 3 15,0 3-25-15,0-1-4 16,-3 6-11-16,0-2-5 16,0 7-10-16,0-3-1 0,-3 12 0 15,3-4-6-15,-3 14 0 16,0-6-1-16,0 19 0 16,3-8 0-16,0 8 0 15,0-5 0-15,3-3 0 16,0-5 0-1,3 0 0-15,0-6 0 16,6-2 2-16,-3-6-1 0,9-4-1 16,-3-4 1-16,6-5-1 15,-3-2 0-15,5-6 0 16,-5 1 0-16,3-9 0 16,-3 3 0-16,-3-5 0 0,-3 2-3 15,-3-4 0-15,-3 1-1 16,-6-2 3-16,0 3-2 15,-6 0 1-15,3 2 0 16,-9 3 0-16,3 1 2 16,-3 4 0-16,3 0 2 15,-3 6 1-15,4 0-17 16,-1 2-7-16,3 0-54 16,6 3-24-16,0-3 52 15,6-2 23 1</inkml:trace>
  <inkml:trace contextRef="#ctx0" brushRef="#br0" timeOffset="5449.542">13044 6495 492 0,'-9'11'184'0,"9"-11"-143"0,-3 16 21 0,3-14 2 16,0 6-28-16,0-2-5 16,0 7-13-16,0-3-1 0,-3 9-10 15,0-3 2-15,-3 8 4 0,0-6-1 16,-2 11 1-16,-1-5-3 16,-6 8-1-16,3-8-5 15,-3 2-3 1,3-5 0-16,-6 0-1 15,3-5-31-15,3-10-12 16,0-1-31-16,4-21-13 16,-1 3 46-16,3-24 21 15</inkml:trace>
  <inkml:trace contextRef="#ctx0" brushRef="#br0" timeOffset="5603.137">13014 6262 544 0,'-8'19'203'0,"8"-19"-158"0,-9 16 5 0,9-14-9 16,0 4-61-16,0-1-20 15,0 0 19-15,0-2 9 16</inkml:trace>
  <inkml:trace contextRef="#ctx0" brushRef="#br0" timeOffset="30492.96">16035 10464 380 0,'0'-3'143'0,"0"3"-112"0,3-2 19 0,-3 2 1 16,0 0-11-16,0 0 1 15,3 0-10-15,-3 0-4 16,0 0-15-16,0 0 8 0,0 2 3 15,0 1-7-15,-3 5-2 16,0-3-6-16,-8 11-3 16,2-3 0-16,-12 14-1 15,3-6-2-15,-12 21-2 16,6-8 1-16,-11 25-1 16,8-12 0-16,-18 17 2 0,9-14-1 15,-17 16-1-15,11-10 1 16,-17 18-1-16,14-16 0 15,-6 8 0-15,13-13-3 16,-7 8 2-16,9-13 1 16,1 2 2-16,5-5-1 15,3-3-1 1,6-7 1-16,3-6 1 16,4-6-1-16,5-1-1 15,3-4 1-15,9-5-1 0,0 1 0 16,9-6 0-16,-4-1-3 15,19-1 2-15,-6-1 1 16,27 0 2-16,-10 1-3 16,25 2 0-16,-13-3 1 0,34 3 0 15,-16-3 0-15,31 3 0 16,-22-3 0-16,27 3 0 16,-21 0 0-16,25 0 0 15,-25 0 0-15,9 3 0 16,-17-3 2-16,14 5 1 15,-21-3-1-15,7-2-2 16,-16 0-2-16,4 0 1 16,-13-2 1-16,1-4 2 15,-9 1 5 1,-7-3 4-16,-5 0-11 0,-3-3-4 16,-3 1-1-16,-3-6 3 15,-4 0-1-15,-5-8 1 16,0 3 11-16,-6-11 5 15,0 5-6-15,-9-10-2 16,0 5-2-16,-12-13 0 0,0 6 0 16,-17-22 0-16,5 10-2 15,-21-23 1-15,10 11 0 16,-16-20 1-16,12 17-2 16,-23-26-2-16,11 17 3 15,-17-15 0-15,14 19-4 16,-5-6 1-16,14 16 0 15,-2 0 2-15,11 11-1 16,0 2-1-16,6 6-2 0,1 2 1 16,5 6-8-16,3 5-4 31,3 2-62-31,3 3-25 0,3 3 49 16,-5 0 25-16</inkml:trace>
  <inkml:trace contextRef="#ctx0" brushRef="#br0" timeOffset="38704.153">10374 5977 240 0,'-20'10'90'0,"11"-4"-70"0,-3 1 26 0,9-4 7 15,-3 0-3-15,0-3 3 16,3 0-13-16,0 0-4 0,0 0-20 15,0 0-1-15,0 0 1 16,3 0-4-16,0 0 1 0,3 5-4 16,-3 0 0-16,3 1-1 15,0-1 2-15,3 3 1 16,3 2 1 0,3-2-4-1,3 0-3-15,3 0 0 16,2-2 1-16,4-1-1 15,3-3 2-15,3 4-4 16,-1-4 0-16,7 4 1 16,-6-1 0-16,3 0 0 15,-4-2 0-15,-5 0 2 16,6-1 1-16,3 4 1 16,2-4 0-16,4 3-2 0,0-5-1 15,0 0 1 1,-1 0 1-16,1 0-1 15,-6 0 1-15,-4 0-2 16,-2 0 0-16,-3 0-1 16,-3 0 2-16,-3 0-3 0,0 0 0 15,-7 0-1-15,1 0-2 16,-3 0 1-16,0 0-1 16,0 0 0-16,-3 3 2 15,0 0-1-15,0-3 2 16,-6 0-7-16,3 2 1 15,3 4-37-15,-3-4-15 0,0 4-80 16,0 2-33-16,0 0 87 16,-3-1 42-16</inkml:trace>
  <inkml:trace contextRef="#ctx0" brushRef="#br0" timeOffset="39973.804">7851 8130 284 0,'-15'0'107'0,"9"0"-83"0,0-2 26 0,6 2 6 15,0-3-2-15,0-2 5 16,0 2-12-16,0 0-7 16,3-2-22-16,6-3 0 0,-6 3 2 15,6 0-5-15,-3 2 0 16,2 3-1-1,4 0-5-15,3 3-1 16,0-1-2-16,0 1-1 0,3-3-1 16,0 0 0-16,3 0 0 15,-4 0 0-15,-2 0-2 16,9-3 1-16,-3 3-2 16,6 0-1-1,8 0 1-15,-2 3 1 0,-6 2-1 16,-3 0-1-16,-6 1 1 15,0-1 1-15,-7 0-10 16,-2 1-4-16,0-1-87 16,-3-2-38-1,-9-3 69-15,-6-3 34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5:50.3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8431 5728 288 0,'0'-5'110'0,"0"5"-86"0,-3-6 33 0,3 6 9 15,0-2-9-15,0-1-1 16,-3-5-14-16,3 3-4 15,-6-3-21-15,3 0 3 0,-3 0 1 16,0 0 0-16,-6 0-1 16,3 3-4-16,-9 0-2 15,4 2-4-15,-10 3-1 16,6 0-8-16,-12 8 0 16,6 0 1-16,-8 8 1 15,5-3-1-15,-3 11-2 16,6-6 1-16,0 14-1 15,4-6 0-15,2 6 0 0,3-5-3 16,6 2 2-16,0-3-1 16,9 1 0-1,0-6 0-15,6 0 0 16,0-5 2-16,9 2 0 0,-3-2 0 16,9 0 0-1,-4-3 0-15,7 3 0 16,-3-3 0-16,3 9 2 15,-6-6-1-15,0 7-1 16,-4-4 3-16,-5 10 0 16,0-5 1-16,-9 15 0 0,0-7-2 15,-9 11-2-15,3-6 12 16,-8 0 6-16,2-6-20 16,-9 6-7-16,3-7 3 15,-3 4 2-15,3-5 4 0,0-3 2 16,4-2-1-16,2-5 2 15,0-6-2-15,3-2 2 16,0-3-2-16,3-6 2 16,3 1-4-16,0-6 0 15,0 1 1-15,3-1 0 16,0 0 0 0,3 3 0-16,0 0 0 15,3-2 0-15,0-1-3 16,3 8 2-16,-3-2 1 15,3 5 0-15,-3 0 0 16,0 16 0-16,-1-3-3 0,1 16 2 16,0-5 1-16,0 13 0 15,-3-8-3-15,0 10 2 16,0-7 1-16,0 21 0 16,0-11 0-16,3 11 0 0,0-11 0 15,3 6 2-15,-3-9-1 16,6 4-1-16,-3-9 1 15,6 6-1-15,-3-9 0 16,5 6 2-16,-2-8-1 16,3 3-1-16,-3-8-2 15,3-1 1-15,-3-4 1 16,3-3 2 0,-3-1-25-16,2-1-10 15,-2-6-124-15,3-3-54 0,-3-3 108 16,-9-2 52-16</inkml:trace>
  <inkml:trace contextRef="#ctx0" brushRef="#br0" timeOffset="2531.878">10238 6162 376 0,'0'21'143'0,"0"-21"-112"0,-6 11 34 0,6-9 6 16,-3 1-16-16,3 0-3 15,-6 2-16-15,3 0-5 16,-6 3-18-16,3 0 1 0,-6 0 0 16,3-3-5-16,-9 6-3 15,3-1-8-15,-12 6-3 16,7-2 19-16,-13 9 10 0,6-4-9 16,-6 10-6-16,7-5-3 15,-7 2-2 1,6-5-2-16,-3 6 1 0,6-6-2 15,-5 3 2-15,5-6-2 16,0 1-1-16,3-3 1 16,3-3 1-16,4 0-1 15,-1 0 2-15,3-2-2 16,3-3 2-16,0 0-7 16,3 0 1-16,3 0 1 15,3 0 3-15,0 0 0 16,6 2-1-1,-3-2 1-15,9 8-1 0,-3-3 0 16,6 8 0-16,-3-2 0 16,8 7 0-16,-2-4 0 15,12 9 2-15,-6-7-1 16,11 3-1-16,-5-6 1 16,9 0-1-16,-6-3 0 0,5 1 0 15,-8-3 0 1,3 0 2-16,-6-3-1 15,-1 0 2-15,-2-2-2 16,-3 5-1-16,-3-3 1 0,0 0 1 16,-3-2-1-16,0-1-1 15,-4-2 1-15,1 0 1 16,-3 0-3-16,0-3 0 0,-3 1-6 16,0 2-3-16,0-1-43 15,-3 1-20-15,0-2-119 16,3 2-50-1,-3-3 125-15,3-2 61 16</inkml:trace>
  <inkml:trace contextRef="#ctx0" brushRef="#br0" timeOffset="3962.998">11616 6302 316 0,'-3'0'121'0,"3"0"-95"0,-3-3 27 0,3 3 6 16,0-2-12-16,0-1-3 15,0-2-7-15,0 2-1 0,-3-5-20 16,3 3 8-16,-3-3 6 0,0 3-3 15,-3-3 1-15,0 0-4 16,-6 3-3-16,3-1-16 16,-6 4-5-16,3-1-3 15,-6 3-2-15,3 0 19 16,-8 5 10-16,2-2-12 16,-6 10-4-16,6-2-5 15,-6 15-3 1,7-5 1-16,-4 16-1 15,6-7 0-15,0 7 0 16,3-8 0-16,3 10 0 0,0-4-3 16,3 15 2-16,3-8 1 15,6 11 0-15,0-10 0 0,9 7 0 32,-3-10 0-32,12 2 0 0,-3-10 0 15,12-6 2-15,-3-5-1 0,11-5-1 16,-5-3 3-16,3-5 2 15,-6-2-2-15,2-6 0 16,-2 0-1-16,3-11-2 16,-3 3-37-16,6-16-15 15,-7 6-119-15,4-11-54 16,-6 5 117-16,3-11 55 16</inkml:trace>
  <inkml:trace contextRef="#ctx0" brushRef="#br0" timeOffset="4582.002">12086 7040 480 0,'-6'0'178'0,"6"0"-138"0,-3 0 26 15,3 0 4-15,0 0-31 16,0 0-7-16,0 6-21 16,0-1-10-16,0 3-1 15,0 0 10-15,0 5 6 16,0-2-6-16,0 10-3 15,0-5-4-15,0 7-3 0,0-4 1 16,0 5-1-16,0-6-14 16,0 1-5-1,0-3-52-15,3-3-23 0,0-3 48 16,3-12 23-16</inkml:trace>
  <inkml:trace contextRef="#ctx0" brushRef="#br0" timeOffset="4781.467">12053 6892 560 0,'-15'0'209'0,"15"0"-163"0,-9 8 16 0,9-8-5 16,0 5-32-16,0-2-6 16,0 0-12-16,0-1-5 15,0 4-1-15,0-4-21 0,0 1-7 16,0-1-103-16,6 1-44 15,-3 0 89 1,0-6 43-16</inkml:trace>
  <inkml:trace contextRef="#ctx0" brushRef="#br0" timeOffset="5781.084">12839 7075 412 0,'-3'-3'154'0,"3"3"-120"0,3 3 28 16,-3-3 6-16,3 2-18 15,0 1-2-15,3 0-18 16,0-1-7-16,0 6-13 15,0-3 0-15,0 3 3 0,0 0 2 16,-1 6 3-16,1-4-6 16,-3 9 1-16,0-6-6 15,-3 8-2-15,0-2 0 16,-6 4-1-16,0-1-2 16,-5 4-2-16,-1-7-8 15,-6 2-5-15,3-5-51 0,-3-3-22 16,3 0-159-1,0-10-68 1,3-1 162-16</inkml:trace>
  <inkml:trace contextRef="#ctx0" brushRef="#br0" timeOffset="6509.438">13687 6360 428 0,'-9'-10'159'0,"9"10"-124"0,-6-14 33 0,6 14 6 15,0-2-20 1,0-1-4-16,0 1-23 0,0-1-8 0,0 3-12 16,0 0-5-16,3 10-1 15,0 1-4-15,3 16 0 16,0-6-1-16,3 16 0 16,0-8 16-16,0 21 8 15,0-10-9-15,0 29-4 0,0-14-2 16,0 14-1-16,0-11-2 15,-4 11-2-15,1-14 3 16,0 17 0-16,0-14-1 16,0 3-2-16,-3-13 1 15,0-3-1 1,0-8-20-16,3-3-9 0,0-8-23 16,3-7-7-16,-3-6-51 15,0-13-19 1,0 0 68-16,3-21 32 0</inkml:trace>
  <inkml:trace contextRef="#ctx0" brushRef="#br0" timeOffset="6950.503">13625 6254 420 0,'-15'-23'159'0,"15"23"-124"0,3-16 28 0,-3 13 3 16,6-2-25-16,-3 0-8 16,9-3-14-16,-1 2-2 15,13 1-10-15,-6 0 2 0,12 5 4 0,-3 0-5 16,5 5-2-16,-5 0-1 16,9 6-1-16,-6-3 0 15,8 10 0-15,-8-4-2 16,6 15 1-1,-6-5-2-15,-1 10 2 16,-5-5-4-16,-3 3-2 16,0-6 13-16,-9 3 7 15,-3-2-4-15,-9 2-2 0,0-5-2 16,-12 5-1-16,3-5-4 16,-12 5-3-16,6-5 2 15,-6 2 0-15,3-5-1 16,-2 0 1-16,2-5-2 15,-3-3-1-15,6-2-2 16,0-3-1-16,0-3-25 16,3-2-9-16,3 0-41 0,6-3-15 15,0 0 49-15,6-3 23 16</inkml:trace>
  <inkml:trace contextRef="#ctx0" brushRef="#br0" timeOffset="7543.92">14488 7138 460 0,'-6'-5'173'0,"6"5"-135"0,-3 2 34 0,3-2 7 15,0 0-35-15,0 0-12 16,0 3-6-16,0-3-3 16,0 5-12-16,0 1-4 0,0 4-1 15,0 1-3-15,3 7 0 0,-3-2-1 16,3 5 1-16,0-2-2 16,0 5-1-16,0-6-8 15,0 1-3-15,-3-3-56 16,3-6-23-16,0-2-110 15,3-13-49 1,-3 2 127-16,3-15 65 16</inkml:trace>
  <inkml:trace contextRef="#ctx0" brushRef="#br0" timeOffset="7717.452">14488 6879 540 0,'-15'-3'203'0,"15"3"-158"0,-9-5 8 15,9 5-8-15,-3 0-14 0,0 0 2 16,0 0-19-16,0 0-8 16,0 0-4-16,0 0-18 0,3 0-4 15,0 0-102-15,0 3-47 16,0-1 87-16,0-2 43 16</inkml:trace>
  <inkml:trace contextRef="#ctx0" brushRef="#br0" timeOffset="11080.767">15285 7056 432 0,'-9'16'162'15,"9"-16"-126"-15,-3 11 18 0,3-9 2 0,0 4-17 16,0-1 0-16,3 3-13 16,-3-3-7-16,3 8-10 15,-3-2 0-15,0 5 2 0,0-3-4 16,0 8 1-16,0-5-3 15,-3 8 0-15,0-6-3 16,-2 6-2-16,-1-8-24 16,-3-3-11-16,0-2-57 15,-3-11-26-15,3 0 62 16,3-11 28-16</inkml:trace>
  <inkml:trace contextRef="#ctx0" brushRef="#br0" timeOffset="11953.018">15949 7091 376 0,'0'23'143'0,"0"-23"-112"0,0 8 12 0,0-8-4 15,3 0 6 1,0 0 7-16,6-2-10 16,-3 2-3-16,9-11-22 15,-3 0 7-15,9-15 6 0,-4 5-14 16,7-27-4-16,-6 11 4 16,3-18 1-16,-3 10-6 0,0-16-2 15,-3 8-5-15,-1-19-3 16,-2 14 0-16,-3-16 1 15,-3 16-1-15,-3-8 2 16,0 13-2-16,-6-8 2 16,0 16 0-16,-3 0 1 15,3 8 0-15,-6 8 2 16,3 5-1-16,-3 6 0 0,1 4-3 16,-1 12-2-1,0-1 1-15,0 14-1 16,3-3-3-16,0 21 2 15,0-5 1-15,6 31 0 16,0-10 0-16,9 16 0 16,-3-11 0-16,6 19 0 15,-3-13 0-15,5 15 0 0,-2-13 0 16,6 6 0-16,-3-14 0 16,9 0 0-16,-6-7 0 15,6-6 0-15,-4-8 0 16,7-3 2-16,-3-5-3 15,3-5 0-15,-6-3 1 0,2-7 2 16,-2-1-21-16,3-8-7 16,-6 1-69-16,6-9-27 15,-6 1 62-15,8-9 31 16</inkml:trace>
  <inkml:trace contextRef="#ctx0" brushRef="#br0" timeOffset="12266.172">16854 6847 564 0,'-6'3'209'0,"6"-3"-163"0,3 8-2 15,-3-8-10-15,3 5-10 16,0 0 3-16,0 6-12 16,0-1-6-16,0 6-6 15,0-2-3-15,3 4 3 0,-3-2-2 16,0 2-1-16,0-4-2 16,0 4-1-16,-3-5-40 15,0 1-17-15,0-1-86 0,3-10-36 31,-3-3 95-31,0-14 47 0</inkml:trace>
  <inkml:trace contextRef="#ctx0" brushRef="#br0" timeOffset="12461.649">16750 6522 608 0,'-15'2'228'0,"15"-2"-177"0,-6 3-4 0,6-3-14 16,0 3-23-16,0-3-3 16,0 0-22-16,0 0-10 0,0 0 13 15,0 0-76-15,3-8-30 0,0 2 60 16,6-9 29-16</inkml:trace>
  <inkml:trace contextRef="#ctx0" brushRef="#br0" timeOffset="13631.961">17443 6000 444 0,'-12'0'165'0,"12"0"-129"0,-6-2 26 0,6 2 1 16,0 0-18-16,0 0-3 16,0 0-13-16,0 0-6 15,0 0-13-15,0 0 0 0,3-3 3 16,-3 3-5-16,3 0 0 15,0 0-2-15,3 3-1 16,0-1-3-16,6 6 1 16,-3-2-2-16,6 2 2 15,0 0-2-15,9 2 2 0,-7 1-2 16,16 2-1-16,-6 0 1 16,15 0 1-16,-10-2-1 15,10 2-1-15,-6-2 1 16,5 2 1-16,-8-2-1 15,3 2 2 1,-6-3-2-16,-1 1 2 16,-5 0-2-16,3 2 2 15,-6-3-2-15,6 1 2 16,-10 0-2-16,1-1 2 0,-3-2-2 16,0 3 2-16,-3-3 0 15,0 2 1-15,-3-2-2 16,-3 0-2-16,0 0 1 15,-3 0-1-15,0 0 0 16,-3 2 0-16,0 1 0 0,-6 2 0 16,0 1-3-16,-6 4 2 15,3-2 1-15,-9 2 2 16,3-2-1-16,-9 8-1 16,7-5 1-1,-19 7-1-15,9-5 0 16,-12 6 0-16,7-6 0 0,-7 5 0 15,6-4 0 1,-3 7 0-16,7-6 0 16,-1 4 0-16,6-6 0 15,3 0 0-15,3-2 0 0,4-3 0 16,2-3-5-16,0 0 1 16,3-5-40-16,3-3-18 15,0-2-61-15,6-11-26 16,0 0 78-16,9-18 37 0</inkml:trace>
  <inkml:trace contextRef="#ctx0" brushRef="#br0" timeOffset="14878.138">18806 5556 376 0,'-15'5'143'0,"15"-5"-112"0,6-2 14 15,-6 2 0-15,3-3-4 16,0 0 3-16,9-2-11 16,-3 0-5-16,6-6-16 0,0 3 1 0,6-2 3 15,-3 2-2-15,11 0 0 16,-5 2-6-16,15 4 0 16,-6-1-5-16,5 6 0 15,-5-1 1-15,3 4 0 16,-6-1 0-1,-4 0 2-15,-2 1 3 0,-6-1 2 16,-3 0 3-16,-6 3 2 16,0-3-5-1,-12 6-1-15,3-3-4 0,-12 8-1 16,0-3-3-16,-12 6 1 16,6-4-2-16,-8 9-1 15,5-5-2-15,-6 10 1 16,6-5 1-16,0 13 0 15,3-8 0-15,6 11 0 0,1-9-3 16,8 9 2-16,3-8 1 16,12-1 2-16,-4-4-3 15,19-3 0-15,-6-6 1 16,12-2 2-16,-6-3-1 16,5-5 2-16,-5 0-4 15,0-2 0-15,-6-4 1 16,-3 1 2-16,-4-1 1 15,-2 1 3 1,-3-3-3-16,-6 3 0 0,-3-3-1 16,-3 5-2-16,0 0 1 15,-6 6-1-15,0 0 0 16,-5 4 0-16,2-1-3 16,0 7 2-16,3-5 1 15,3 15 0-15,0-4-3 0,9 18 2 16,-3-8-1-16,9 13 0 15,0-10 2-15,6 7 0 16,-3-7 0-16,2 10 0 16,-2-7 0-16,3 12 0 15,0-10 0-15,-3 8 0 16,-3-10 0-16,-3 4 2 16,0-10 1-16,-6 3 1 0,0-6 0 15,-9 1 2-15,3-6-1 16,-15 0 2-1,6-5-4-15,-15 0-2 16,7-6 0-16,-13 1-1 16,6-4 0-16,-6-1 0 15,7-4 0-15,-1-4 0 16,6-1-3-16,0-3 2 0,4 1-15 16,2 0-4-16,3-1-52 15,0 4-22-15,3-1 45 16,-12 8 26-16</inkml:trace>
  <inkml:trace contextRef="#ctx0" brushRef="#br0" timeOffset="17415.513">19402 7662 444 0,'-9'-3'165'0,"9"3"-129"0,-3 0 26 0,3 0 1 15,0 0-15-15,0 0-1 16,0 6-21-16,0-1-7 16,0 6-12-16,0-1-5 0,0 14 1 15,0-3 2-15,0 6 4 16,0-4-11-16,0 9-5 16,0-5 3-16,0 2 1 15,0-6 3-15,0 4 2 16,0-3-50-16,0-3-19 15,0-3-79-15,3-4-32 16,-3-4 93-16,6-12 45 16</inkml:trace>
  <inkml:trace contextRef="#ctx0" brushRef="#br0" timeOffset="17618.977">19333 7524 496 0,'-18'-5'187'0,"18"5"-146"0,-12-10 18 16,12 10-2 0,-3 0-26-16,0 0-5 15,0-3-16-15,0 0-6 16,3 1-3-16,0-1-28 0,3 0-9 0,0 1-55 16,9 2-21-16,-3 0 60 15,9 0 32-15</inkml:trace>
  <inkml:trace contextRef="#ctx0" brushRef="#br0" timeOffset="17856.337">19622 7665 464 0,'-9'8'173'0,"9"-8"-135"0,0 2 23 0,0-2 2 15,6 0-21-15,0 0-3 16,3-2-21 0,0-1-9-16,6-2-5 0,-4-1-4 0,7 4 1 15,-3-1-6-15,3 0-1 16,-3 1-55-16,3 4-23 16,-3 1 42-16,0 2 21 15</inkml:trace>
  <inkml:trace contextRef="#ctx0" brushRef="#br0" timeOffset="18078.74">19717 7882 424 0,'-3'18'159'0,"3"-18"-124"0,-3 8 31 15,3-8 3-15,3 3-21 0,0-1-2 31,6-2-21-31,-3 0-7 16,6 3-11-16,-3 0-5 0,3-3-1 0,0 0-19 16,3-3-8-16,-4 0-81 15,7 1-37-15,-3-1 74 16,9-8 35-16</inkml:trace>
  <inkml:trace contextRef="#ctx0" brushRef="#br0" timeOffset="18663.685">20190 7538 416 0,'-9'2'156'0,"9"-2"-121"0,-6-2 36 0,6 2 8 16,0 2-19-16,0-2-5 15,0 3-27-15,0 0-10 16,0 7-11-16,0-2-1 0,0 11 4 16,0-4-17-16,0 15-7 15,0-7 7-15,0 12 3 16,0-6 7-16,0 8 6 0,0-11-65 15,-3 9-28-15,3-6 42 16,-5 0 20-16</inkml:trace>
  <inkml:trace contextRef="#ctx0" brushRef="#br0" timeOffset="18895.066">20384 7823 540 0,'3'6'203'0,"-3"-6"-158"0,6-3-1 16,-6 3-13-16,0 0-23 15,0 0-4-15,6 0-50 0,-3 0-21 16,6-3 34-16,-3 3 16 0,5-8 15 15</inkml:trace>
  <inkml:trace contextRef="#ctx0" brushRef="#br0" timeOffset="19113.482">20741 7725 452 0,'-15'14'167'0,"15"-14"-129"0,0 2 21 16,0-2 4 0,0 0-25-16,0 0-4 15,0 0-22-15,0 0-8 16,3 0-3-16,0 0-43 0,3 0-19 0,0 0-99 16,3-2-42-16,0-1 105 15,6-2 50-15</inkml:trace>
  <inkml:trace contextRef="#ctx0" brushRef="#br0" timeOffset="19281.036">20923 7715 448 0,'-9'10'167'0,"9"-10"-129"0,-3 6 2 0,3-6-9 15,0 2-32-15,0-2-8 16,0 0-147-1,0 0-63-15,6 0 111 16,0 0 54-16</inkml:trace>
  <inkml:trace contextRef="#ctx0" brushRef="#br0" timeOffset="19877.704">21208 7514 480 0,'-3'-3'181'0,"3"3"-141"0,0-8 22 15,0 8 2-15,3 0-26 16,-3 0-4-16,0 0-7 16,0 0-2-16,3 6-14 15,0-1-2-15,0 8-2 0,0-2-3 16,3 7-1-16,-3-2-1 15,3 13 1 1,-3-2-2-16,3 7 2 16,-3-5-2-16,3 5-1 0,-3-7 1 15,0-1-1-15,0-2 0 16,0-5 2-16,0-3-1 16,0-3 2-16,0-3-2 15,0-7 2-15,0 0-2 0,3-11-1 16,-3 0 1-1,6-13 1-15,-4 2-1 0,7-10-1 16,-3 5-2-16,6-5 1 16,-3 3 1-16,9 2 0 15,-6 3 0-15,9 2 0 0,-7 3 0 16,7 3 0 0,-3 2 0-16,3 6 0 0,-3 3 0 15,3 4 0-15,-7 1 0 16,4 10 0-1,-3-2 0-15,0 12 2 16,-3-4-1-16,0 10-1 16,-3-5 1-16,3 8 1 15,-4-9-3-15,-2 4 0 16,0-6-1-16,-3 0-2 16,0-5-30-16,0 3-15 0,0-6-132 15,0-8-56-15,0 0 122 16,3-15 59-16</inkml:trace>
  <inkml:trace contextRef="#ctx0" brushRef="#br0" timeOffset="26111.218">11348 7625 432 0,'-3'-5'162'0,"3"5"-126"0,0-11 16 0,3 8-2 16,-3 3-11-16,0 0 2 15,3 0-14-15,-3 0-7 0,6 0-11 16,-3 0 0-16,3 8 4 0,0-2-5 15,-1 12 0-15,1-2-2 16,-3 13 1-16,0-5-4 16,-6 16-2-16,0-9 0 15,-5 9-1-15,-1-8-3 16,-9 21 2-16,3-8-1 16,-12 16-2-16,6-11 18 15,-9 8 8-15,7-10-7 16,-16 7-3-16,9-12-5 15,-11 4 0-15,8-10-4 16,-3 6-2-16,6-9 0 16,1-2-1-16,5-6-3 15,3-5 2-15,0-2-19 16,9-6-7-16,3-2-50 16,6-11-22-16,0 0 48 15,6-3 27-15</inkml:trace>
  <inkml:trace contextRef="#ctx0" brushRef="#br0" timeOffset="27835.103">9818 9165 444 0,'-6'2'167'0,"6"-2"-129"0,-3 8 21 0,3-8 2 16,0 6-20-16,0-1-3 15,0 3-16-15,0-3-4 16,0 11-10-16,0-3-3 0,3 8 1 16,-3-2-1-16,0 7 2 15,0-4-4-15,0 12 0 16,0-5-1-16,3 8-2 15,-3-5-2-15,3 2 1 0,0-5 1 16,0 0 2-16,-3-2-28 16,3-6-9-1,0-2-62-15,0-4-25 16,0-1 69-16,6-14 37 16</inkml:trace>
  <inkml:trace contextRef="#ctx0" brushRef="#br0" timeOffset="28128.483">10208 9141 452 0,'-3'13'167'0,"3"-13"-129"0,0 3 13 16,0-3-2-16,0 2-17 15,0 1-1-15,0-3-18 16,0 0-6-16,0 3-4 0,0-3-9 0,0 0-1 16,0 0-50-1,0 0-19-15,0 0 38 0,0 0 19 16</inkml:trace>
  <inkml:trace contextRef="#ctx0" brushRef="#br0" timeOffset="28374.838">10273 9329 420 0,'-12'8'159'0,"12"-8"-124"0,-6 0 26 16,6 0 2-1,0 0-22-15,0 0-4 16,0 0-21-16,0 0-8 0,0 0-5 16,0 0-7-16,0 0 0 0,0 0-58 15,0 0-23-15,0 0 43 16,6 2 23-16</inkml:trace>
  <inkml:trace contextRef="#ctx0" brushRef="#br0" timeOffset="29027.074">10497 9173 388 0,'2'0'145'0,"-2"0"-112"0,3-8 36 16,-3 8 11 0,3 0-17-16,-3 0-1 15,0 0-25-15,0 0-8 16,3 2-17-16,0 1-12 0,3 2-5 0,0 1 17 15,3 7 9-15,-3-3-10 16,3 6-4-16,-3-2-4 16,3 4 0-16,-3-2-2 15,0 8 2-15,0-6-2 16,-3 6-1-16,0-3 1 16,0-2-1-16,0-3 0 15,0-3 0-15,0-3-3 0,3-7 2 16,-3 0 1-16,3-11 0 15,0 3 0-15,-1-11 0 16,1 2 0-16,3-7 0 16,-3 3 0-1,6-3 2 1,-3 2-3-16,3-2 0 0,-3 2 1 0,3 1 2 16,-3 2-1-1,3 3-1-15,-3 2 1 0,3 6 1 16,-1 0-1-16,4 5 2 15,-3 0 0-15,0 5 1 16,0 0 0-16,0 8 2 16,-3-2-1-16,0 5 2 0,-3-3-4 15,0 6 0-15,-3-4-3 16,0 9-1-16,0-5 1 16,0 2 0-16,0-3-29 15,0 4-13-15,0-4-29 16,0 1-13-16,0 2 45 15,-3-11 20-15</inkml:trace>
  <inkml:trace contextRef="#ctx0" brushRef="#br0" timeOffset="31294.747">13958 7839 356 0,'-3'0'134'0,"3"0"-104"0,0 3 31 0,0-3 7 16,0 0-4-16,0 0 1 15,0 0-18-15,0 0-6 16,0 0-24-16,0 0-1 0,0 5 0 16,0 0-13-16,0 3-5 15,0 0 13-15,-3 8 6 16,0-3-5-16,-3 11-4 15,3-5-5-15,-3 18-3 16,3-5 1-16,-3 15 1 16,3-7 1-16,0 8 1 15,0-6-5-15,3 3 1 16,0-8 0-16,3 5 2 0,0-7-1 16,3 2 2-16,0-6-2 15,3-2-1-15,-3-2-17 16,6-6-9-16,0-2-96 15,6-11-45-15,-3-3 86 16,2-10 41-16</inkml:trace>
  <inkml:trace contextRef="#ctx0" brushRef="#br0" timeOffset="32774.788">13455 9019 404 0,'-9'0'151'0,"9"0"-118"0,-6-2 22 0,6 2 3 16,-3 2-12-16,0-2-2 15,0 6-17-15,0-1-4 0,-3 5-13 16,0 1-2-16,0 10-1 0,0-5-1 15,0 16-1-15,0-8-1 16,3 13 0-16,3-8-2 16,3 18-2-16,0-7 1 15,3 10-1-15,0-7 0 16,6-1 2-16,-3-8-3 16,6-2 0-16,-3-5 1 15,6-6 2-15,-3 0 1 16,11-13 1-16,-5-3 0 15,9-15 0-15,-6 2 0 16,6-19 2-16,-7 6-3 16,1-8-2-16,-3 5 2 15,-3-5 0-15,-3 3-4 16,-6-4-1-16,0 7-4 16,-9-4 1-16,0 3 18 15,-12 1 11-15,3 1-10 16,-12 1-2-16,3 3-4 15,-6 2 0-15,4 3-4 0,-7 5-1 16,6 2-1-16,-6 6 1 16,6 0-2-1,-3 6-1-15,4-1 1 0,-1 3-1 16,3-3 0-16,0 3 0 16,3 0-3-16,3-3 0 15,3 1-27-15,6-4-10 16,0 1-62-16,9-3-26 0,0 0 67 15,12-8 31-15</inkml:trace>
  <inkml:trace contextRef="#ctx0" brushRef="#br0" timeOffset="33017.69">13916 9173 572 0,'-9'2'211'0,"9"-2"-164"0,-3 0-2 0,3 0-13 16,0 0-27 0,0 0-2-16,0 0-15 15,0 0-6-15,3-2 10 0,0-1-76 0,3 3-32 16,-3 0 59-16,6 0 28 31</inkml:trace>
  <inkml:trace contextRef="#ctx0" brushRef="#br0" timeOffset="33243.593">13991 9395 492 0,'-15'8'184'0,"15"-8"-143"0,-6 5 23 0,6-5 3 0,0 3-27 16,0-1-7 0,0-2-18-16,0 0-7 0,0 0-5 15,0 0-9-15,0-2-4 0,0 2-38 16,3-3-17-16,0 1-147 16,6-1-65-1,-3 0 142-15</inkml:trace>
  <inkml:trace contextRef="#ctx0" brushRef="#br0" timeOffset="33895.002">14327 9101 508 0,'-3'0'189'0,"3"0"-147"0,3-2 24 0,-3 2 1 16,0 0-27-16,0 0-5 31,0 0-15-31,0 0-5 0,3 8-8 0,0-3-3 0,0 8 0 16,0-2 0-16,0 7 0 16,0-5-2-16,0 11-2 15,-3-5 1-15,0 7 1 16,0-5-1-16,0 6-1 15,0-6 1-15,0 0-1 16,0-2 0-16,0-3 0 0,0-3 0 31,3-5 2-31,-3-3-1 0,3-8-1 16,0 1 1-16,0-12-1 16,0 4 0-16,3-11 2 15,0 2-1-15,3-7-1 16,-3 5-2-16,5-9 1 0,-2 7 1 15,6-6 0-15,-3 5 0 16,6-3 0-16,-3 6 0 16,6 3 0-16,-3-1 0 15,5 9 0-15,-5 2 0 16,3 8 2-16,-3 0-1 0,3 10-1 16,-3-2 1-16,-1 13 1 15,-2-8-1-15,0 11-1 16,-3-5 1-16,-3 10-1 15,0-5 0-15,-3 10 0 16,-3-5 0-16,0 8 0 16,0-5 0-1,-3 5 0-15,0-5 0 16,0-3 0-16,0-3 0 16,-3-2 0-16,0-5-31 15,0-3-14-15,-6-6-160 0,3-10-72 16,0 0 142-16,3-10 70 15</inkml:trace>
  <inkml:trace contextRef="#ctx0" brushRef="#br0" timeOffset="35526.158">13458 9855 288 0,'-3'-2'107'0,"3"2"-83"0,-3-8 39 0,3 8 12 16,0 0-6-16,0 0-1 16,0-3-19-16,0 0-5 15,0 1-25-15,0-1 4 0,3-2 4 16,0 0-6-16,6-3 0 15,-3 2-10-15,9-2-4 16,-3 0-7-16,11 0 0 16,-5 3 0-16,12-3 0 0,-6 0 0 15,9 0 0-15,-7 3 8 16,4-3 5-16,-6 0-15 16,3 3-6-16,-3 0-31 15,-4-1-13-15,-2 1-63 16,-3 5-27-16,-3 0 75 15,-6 3 35-15</inkml:trace>
  <inkml:trace contextRef="#ctx0" brushRef="#br0" timeOffset="35866.25">13458 9932 400 0,'-12'8'148'0,"12"-8"-115"0,-3 3 24 0,3-3 2 16,0 0-16-16,0 0 0 16,3-3-13-16,0 0-4 15,3-5-15-15,0 3 4 0,6-6 3 16,-3 4-6-16,6-4 1 15,-3 0-6-15,8 1-2 16,-2 2-2-16,6 0-3 16,-6 0 1-16,6 0-1 15,-3 3-3 1,2-1 2-16,-2 1-54 0,6 0-25 16,-6 2-147-1,3 1-65-15,-7-1 151 16</inkml:trace>
  <inkml:trace contextRef="#ctx0" brushRef="#br0" timeOffset="36526.483">13520 10205 208 0,'0'0'79'0,"0"0"-61"0,-3 0 41 0,3 0 16 16,0 0-12-16,0 0-1 16,0 2-12-16,0 1-4 0,0-3-25 15,0 0 7-15,0 0 3 0,0 0-8 16,0-3 0-16,0 1-5 15,0-4-2-15,0 1-4 16,0-3 0-16,0 0-3 16,3-3 2-16,0 1-4 15,3-3 1 1,-3 2-3-16,3-2 0 16,-3 2-3-16,3-2 1 15,-3 2 2-15,0 1 2 0,0 2-3 16,0 3-1-16,0-1 1 15,0 4 0-15,0 2-2 16,3 5-2-16,-3 0-2 16,3 3 1-16,0 0 1 15,3 3 0-15,-3-3 0 0,3 2 2 16,0 1-1-16,0-1-1 16,-1 1-2-16,1-3-1 15,0 0-38-15,0 0-17 16,-3-3-40-16,3 0-13 15,-3 1 59-15,0-6 28 16</inkml:trace>
  <inkml:trace contextRef="#ctx0" brushRef="#br0" timeOffset="36811.72">13604 10091 416 0,'-12'-6'154'0,"12"6"-120"0,-9 0 26 0,9 0 2 16,-3 3-17-16,3 0-3 0,-3 2-18 16,0-2-5-16,0 7-11 15,3-2 1-15,-3 8 2 0,3-3-4 16,0 11 1-16,0-5-3 16,-3 15 0-16,3-5-3 15,0 11-2-15,0-8 1 16,0 5-1-16,0-6 0 15,0-4 0 1,0-6-31-16,3 3-14 0,0-3-74 16,3-8-31-16,-3 0 78 15,3-10 37-15</inkml:trace>
  <inkml:trace contextRef="#ctx0" brushRef="#br0" timeOffset="37460.986">13181 10810 464 0,'-9'-10'176'0,"9"10"-137"0,0-5 13 16,0 5-4-16,0 0-26 15,0 0-5-15,9 10-8 0,-3-2-1 16,6 13-5-16,-3-2-2 0,6 10 2 16,-3-5 0-16,0 7 1 15,-3-4-2-15,-1 2-2 16,1-5 3-16,-3 2 0 15,0-5-4-15,3-2 1 16,-3-3 0-16,0-3 2 16,-3-2 1-1,3-9 1-15,-3 1-2 16,3-8 1-16,-3-1 2 16,3-10 2-16,0 3-1 0,3-8 1 15,-3 2-4-15,3-4-2 16,-3 2-3-16,3-3 1 0,-3 5 1 15,-1 1 0 1,1-1-3-16,0 6 2 16,0 0-41-16,3 5-17 0,-3 2-60 15,3 6-27-15,0 0 77 16,6 3 36-16</inkml:trace>
  <inkml:trace contextRef="#ctx0" brushRef="#br0" timeOffset="37893.866">13589 10924 488 0,'-15'-8'181'0,"15"8"-141"0,-15-5 16 0,15 5-5 16,-6 3-20-1,3-3-4-15,-3 5-11 16,0 0-3-16,0 8-7 15,0-2-4-15,3 7-1 0,0-2-1 0,3 6 0 16,0-7 0-16,3 4 0 16,0-3 0-16,6 0 0 15,0-3 0-15,6-3 0 16,0-2 0-16,6-5 0 16,-3 0 0-16,6-9 2 15,-4 1-3-15,1-8 0 0,-3 0 3 16,-3-6 1-16,-3 3-1 15,-9-8 1-15,0 6-4 16,-9-3-2-16,0 2-1 16,-6 1 0-1,0-1 3-15,-6 6 0 16,3 2 1-16,0 6 2 16,4 0 8-16,-1 5 3 15,3 0-61-15,3 2-29 0,0 1-66 16,6-3-27-16,0 0 90 15,9-3 42-15</inkml:trace>
  <inkml:trace contextRef="#ctx0" brushRef="#br0" timeOffset="38313.334">13907 10850 424 0,'-9'8'159'0,"9"-8"-124"0,-8 11 20 0,8-9 0 16,-3 6-18-16,0-3-1 16,0 9-15-16,0-4-3 15,-3 6-10 1,3 0-3-16,0 5-1 0,3-5-5 16,0 5 1-16,0-5 0 0,6 3 0 15,0-6 0-15,3 0 2 16,-1-2-3-16,7-6 0 15,-3 0 1-15,6-7 0 16,-3 2 2-16,3-8 3 0,-3 0 2 16,0-6 1-16,-3 4 0 15,-4-9 2-15,1 4-1 16,-9-7 2-16,0 4-11 16,-6-3-2-16,0 0 12 15,-2 2 7-15,-1 3-8 16,-3 0-2-16,3 3-7 15,-3 5-1-15,3 0-19 16,0 3-7-16,3 0-52 16,3 2-22-1,0 0 51-15,9-5 25 16</inkml:trace>
  <inkml:trace contextRef="#ctx0" brushRef="#br0" timeOffset="38593.119">14211 10530 476 0,'-6'13'178'0,"6"-13"-138"0,-3 3 19 0,3-3-1 16,0 5-20-16,0 0-4 16,3 3-16-16,0 0-4 15,0 8-8-15,0-3-6 0,0 11-1 16,0-5-1-16,0 15 0 15,0-5 0-15,0 11 0 0,0-8 4 16,0 5 3-16,0-8-48 16,0-3-23-1,0-2-172 1,3-8-76-16,-3-3 161 16</inkml:trace>
  <inkml:trace contextRef="#ctx0" brushRef="#br0" timeOffset="38811.536">14110 10720 504 0,'-15'-2'189'0,"15"2"-147"0,3-3 13 16,-3 3-4-16,6 0-21 0,0 0-5 16,6-3-12-16,-3 1-6 15,8-1-4-15,-2 3-3 0,6 0 1 16,-3 0-1-16,6 0 0 15,-3 0 0 1,-1 0 2-16,-2 0-89 0,3 0-38 16,-6 0 62-16,6 3 34 15</inkml:trace>
  <inkml:trace contextRef="#ctx0" brushRef="#br0" timeOffset="42366.435">16759 7839 420 0,'-3'-18'156'0,"3"18"-121"0,3-24 23 15,0 21 4-15,0-2-20 16,-3 0-1-16,0 2-15 15,0 0-7-15,0 3-10 0,0 0-6 0,3 19-2 16,0-3-1-16,3 18 2 16,-4-5-1-16,7 35-1 15,0-14 3-15,6 27 2 16,-3-14 0-16,6 25 0 16,-3-20-3-16,3 25-2 15,-3-22 1-15,5 3 1 16,-5-13-1-16,6 5 2 15,-3-13-2-15,3-5 2 16,-6-8 0-16,3-3 1 16,-4-6-5-1,4-7 1-15,-3-5 0 0,3-6 2 0,-3-2-30 32,0-9-11-32,0 1-73 0,0-8-32 15,-1 2 75-15,-2-5 35 16</inkml:trace>
  <inkml:trace contextRef="#ctx0" brushRef="#br0" timeOffset="42940.909">17428 8829 420 0,'3'-8'156'0,"-3"8"-121"0,0 5 19 16,0-5-1-16,0 3-15 15,0-1-2-15,0 6-9 16,0 0-5 0,0 8-12-16,0-3-2 0,0 16-1 15,0-5-1-15,3 16 1 16,0-8-4-16,0 7 0 0,0-7-1 15,0 8-2-15,0-8-8 16,0 5-5-16,-3-8-64 16,3 2-26-16,-3-4 52 15,3-1 26-15</inkml:trace>
  <inkml:trace contextRef="#ctx0" brushRef="#br0" timeOffset="43477.736">17783 9173 472 0,'-12'-14'178'0,"12"14"-138"0,-9-23 8 0,9 20-6 16,-3-5-21-16,0 0-2 15,-3 0-9-15,0 0-4 16,-3 3-3-16,0 0-3 0,-3 13 1 16,3-3-1-16,-3 11 2 0,3-3-3 15,0 8 0-15,3-2-1 16,0 7 0-16,3-2 0 16,3 0 0-16,0-3 0 15,6-3-2-15,0-2 0 16,6-5 3-16,-3-3-2 15,6-6 1-15,0 1 2 16,3-11 2-16,-3 3 1 0,3-8 3 31,-4 2 3-31,1-7 2 16,-3 2-1-16,0-3 1 0,-3 3 0 16,0 0 3-16,0 3-3 15,-3 3 1-15,0-1-9 16,0 6-2-16,-3 2-3 15,0 6 0-15,0-1 2 0,0 9 0 16,0-3 0-16,0 8 0 16,0-3 2-16,3 3 1 15,-3-3-28-15,3 6-12 16,-4-6-57-16,7 3-25 16,-3-3 63-16,6-2 28 15</inkml:trace>
  <inkml:trace contextRef="#ctx0" brushRef="#br0" timeOffset="43959.662">18065 8847 480 0,'-6'-8'181'0,"6"8"-141"0,-3 0 14 16,3 0-4-16,0 6-22 15,0-4-4-15,0 6-10 16,0 0-4-16,0 11-5 16,0-6-2-16,0 16 3 0,0-5-3 15,3 13 0-15,0-8-1 16,3 8 1-16,0-8-2 0,3 8 2 16,0-8-2-16,3 0-1 15,-3-5 1-15,6-3-1 16,-3-2 8-16,3-6 7 15,-4-2-9-15,4-6-4 16,-3 0-8 0,3-7-1-16,-3-1 1 0,-3-8 1 15,0 3 0 1,-6-5 1-16,0 0 16 16,-6-8 8-16,3 2-9 15,-9-5-4-15,3 3-24 0,-3 0-9 16,0 5 30-16,-3 0 18 15,3 3-26-15,-3 8-11 16,3 0 6-16,-2 7 3 16,2 1-48-16,0 7-21 0,3-2-72 15,3 11-32-15,0-6 92 16,6 3 46-16</inkml:trace>
  <inkml:trace contextRef="#ctx0" brushRef="#br0" timeOffset="44442.372">18297 9289 252 0,'3'3'96'0,"-3"-3"-75"0,15-6 32 0,-12 6 11 0,3-2-5 0,0 2 2 16,6-3-12-1,-3 3-3-15,6-2-26 16,-3-1 8-16,3-2 3 0,-3-1-1 15,2-2 0-15,-2 3-9 16,3-6-2-16,-3 4-7 0,0-7-2 16,0 4 2-16,0-6 3 15,-3 3-15-15,0-3-4 16,0 3-1-16,-6-3 2 16,0 2 0-16,-3-1 1 15,0-1 0-15,-6 5 0 16,0 3 2-16,-3 6 0 0,0-1 0 15,-3 11 0-15,3-3 11 16,-6 16 7-16,3-5-22 16,0 8-9-1,0-6 6-15,6 9 3 16,0-6 16-16,6 3 7 16,0-6-9-16,6 4-6 15,0-4-2-15,3-2-2 16,0-3 0-16,6-2 0 0,-3-1-14 15,6-4-3-15,-3-1-22 16,9-5-10-16,-7 0-76 16,10-11-33-16,-6 3 82 15,3-15 39-15</inkml:trace>
  <inkml:trace contextRef="#ctx0" brushRef="#br0" timeOffset="44709.656">18759 8755 500 0,'-12'2'187'0,"12"-2"-146"0,0 11 18 16,0-11-2-16,3 8-24 16,-3 0-4-16,3 8-6 15,0-3 0-15,3 13-13 0,0-5 1 0,0 22 0 16,0-9-4-16,0 14-2 15,-1-8-2-15,4 7-3 16,-6-5 1-16,0 3-1 16,0-8-25-16,0 6-8 15,0-9-82-15,0 3-35 0,-3-5 79 16,-3-8 41-16</inkml:trace>
  <inkml:trace contextRef="#ctx0" brushRef="#br0" timeOffset="79887.421">9020 13279 376 0,'-12'-8'143'0,"12"8"-112"0,-6-8 30 16,6 8 6-16,0 0-13 15,0-3 1-15,0 1-14 16,0-1-3-16,0-2-21 0,0 2-4 0,3-2 1 16,0 2-13-16,3-2-2 15,0 2 15-15,6 1 10 16,-3-1-12-1,6 0-4-15,0-2-5 0,6 5 0 16,-3 0-2-16,2 0 2 16,-2 0-2-16,6 0-1 15,-6 0 1-15,3-3-1 16,-3 1-3-16,-1-4 2 16,-2 4-30-16,3-6-14 15,3-8-116-15,0-3-50 16,0 1 109-16,-18-6 52 15</inkml:trace>
  <inkml:trace contextRef="#ctx0" brushRef="#br0" timeOffset="81221.206">10116 13004 288 0,'3'-3'107'0,"-3"3"-83"0,0-11 28 16,0 11 9-16,0-5-6 16,0 0 0-16,-3-6-6 15,0 3-4-15,-3 3-24 16,-3-6 5-16,0-2 2 0,3 3-4 16,-6 2 0-16,0 0-7 15,-3 2 0-15,0 1-8 0,-3 3-1 16,3-1-2-16,-2 8-1 15,2-2-6-15,0 10 1 16,3-2-2-16,3 10 0 16,0-3 0-16,6 6 0 15,0-3 2 1,6 0 0-16,0-2-3 16,6-3 2-16,0-3 1 0,9 0 2 15,-3-2-3-15,6-3 0 16,-4-3 1-16,10-2 0 15,-6-1 0-15,3 1 0 16,-3 0 0-16,-1-1 0 16,-2 1 2-16,3 2 1 0,-6 1 1 15,-6 2 0-15,0-1-7 16,-3 1 0-16,-3 0 16 16,-3 3 9-16,0-3-9 15,-6 2-2-15,0 1-7 16,-6-3-1-16,3 3-1 15,-6-4-2 1,0 1-2-16,0 3 1 16,-5-3-21-16,8-8-10 15,3 0-11-15,3-5-3 16,0-1-59-16,6-4-26 0,6-14 68 16,3 3 32-16</inkml:trace>
  <inkml:trace contextRef="#ctx0" brushRef="#br0" timeOffset="81485.05">10446 12787 476 0,'-3'2'178'0,"3"-2"-138"0,-3 0 26 0,3 0 1 15,0 3-26-15,0 0-8 16,-3 2-25-16,3 0-7 15,-3 6-2 1,3-3-2-16,0 8 1 0,0-3 0 0,0 11 0 16,0-6 2-1,0 14 2-15,0-6-17 0,3 4-4 16,0-7-68-16,3-2-30 16,-3-2 55-16,0-14 30 15</inkml:trace>
  <inkml:trace contextRef="#ctx0" brushRef="#br0" timeOffset="81644.628">10351 12609 460 0,'-15'0'170'0,"15"0"-132"0,-6 0-6 15,6 0-11-15,0 0-70 16,0 0-26-16,6 3 38 0,0 0 17 31</inkml:trace>
  <inkml:trace contextRef="#ctx0" brushRef="#br0" timeOffset="82122.349">10642 12787 436 0,'-3'21'162'0,"3"-21"-126"0,0 24 18 0,0-19 2 16,3 6-21-16,-3-1-3 15,3 9-14-15,0-3-6 0,0 10-7 16,-3-5-2-16,3 6 3 16,-3-4-1-16,3-1 2 0,-3-4-2 15,3-5 0-15,0 1 1 16,0-12 1-1,0 1-3-15,0-16-1 16,0 2-1-16,3-15 1 16,0 4-2-16,0-4-1 15,0 2 1-15,3 0-1 16,-3 3 0-16,3 3 0 0,0 2 2 16,0 3 1-16,-1 2 1 15,4 6 0-15,-3-1-5 16,3 6 1-16,-3 0 11 15,0 11 5-15,0 0-6 16,0 10-3-16,-3-5-4 0,0 13-3 16,0-5 1-16,0 7 1 15,-3-4-6-15,3 4-1 16,0 7-36-16,0-17-15 16,-3-5-73-16,3-3-31 15,-1-3 80-15,1-7 43 16</inkml:trace>
  <inkml:trace contextRef="#ctx0" brushRef="#br0" timeOffset="82737.264">11151 12951 468 0,'-3'5'176'0,"3"-5"-137"15,-6-5 31-15,6 5 5 0,0-6-37 16,0 4-10-16,-3-3 6 16,0-1 4-16,-6-2-19 15,4 0-4-15,-4 3-3 0,0 0-7 16,-3 5-1-16,3 0-2 16,0 5-2-16,0 0 1 15,0 14-1-15,3-3 0 16,0 13 0-1,3-5 0-15,3 2 0 16,0-2 0-16,6 0 0 0,0-6-5 16,6-2 1-16,-3-3-3 15,6-7 2-15,-3-1 1 16,0-8 2-16,0 1-1 16,-1-9 1-16,-2 3 2 15,0-8 0-15,-3 3 0 0,0 0 2 16,-3 2-1-16,0 1-1 15,0-1 1-15,0 6-1 16,0-1-3-16,0 9 2 16,0 0 1-16,3 10 0 15,-3 0 0-15,6 8 0 16,-3-2 0-16,0 7 2 16,0-4-3-16,0 12 0 15,0-5 1-15,-3 21 2 0,-3-13-1 31,-3 14 2-31,3-9 0 0,-6 3 1 16,-3 5-2-16,3-18-2 16,0-6 1-16,-3-4 1 15,3-7-6-15,-6 1 1 16,-6-2-26-16,6-9-10 16,3-3-55-16,-3-20-25 0,4 5 63 15,-1-22 31-15</inkml:trace>
  <inkml:trace contextRef="#ctx0" brushRef="#br0" timeOffset="83086.329">11261 12662 512 0,'-3'19'189'0,"3"-19"-147"0,6 26 9 0,-3-20-7 16,3 7-19 0,-3-3-3-16,6 9-6 15,-3-1-2-15,3 12-8 16,0-7-8-16,3 17-2 0,-3-8 0 0,0 10 2 16,0-7 1-16,0 2 1 15,0-6-3-15,-3-2 2 16,-1-2 1-16,1-6 2 15,0-2 8-15,-3-6 3 0,0 0-31 16,0-8-14-16,0 1-20 16,0-9-5-16,0 0-14 15,0-7-3-15,0 2 40 16,-3-8 18-16</inkml:trace>
  <inkml:trace contextRef="#ctx0" brushRef="#br0" timeOffset="83572.032">11541 13083 536 0,'-6'16'200'0,"6"-16"-155"0,6 8 7 0,-6-8-7 15,6 0-23-15,0 0-4 16,3 0-14-16,-3 0-2 16,3-3-2-16,0 1-3 0,0-6 2 15,0 0 1-15,0-6 0 16,-3 4-3-16,0-6 0 16,-1 3 10-16,-2-3 8 0,0 3-17 15,-3 5-7-15,0 2 6 16,-6-7 3-16,1 3 3 15,-4 2 3 1,3 2-10-16,-6 6-2 16,3 0-2-16,0 14 2 15,0-4 6-15,3 14 2 16,3-5 6-16,3 7 5 16,0-2-14-16,6 2-3 0,0-2-4 15,3-3 2-15,-3-2 17 16,6-3 9-16,-3-3-9 15,9 3-4-15,5-3-20 16,-2 0-6-16,-3-5-48 16,6-11-19-16,0 3 44 0,-4-21 22 15</inkml:trace>
  <inkml:trace contextRef="#ctx0" brushRef="#br0" timeOffset="84435.938">12315 12686 464 0,'-15'3'173'0,"15"-3"-135"0,-6 5 12 0,6-5-5 15,0 8-21-15,0-3-3 16,6 9-12-1,0-1-4-15,9 11-3 16,-3-1 1-16,6 17 2 0,-3-8-2 0,5 18-2 16,-5-10 2-16,3 5 0 15,-3-8-1-15,-3-3 1 16,-3-7-2-16,0-3 2 16,-3-6 0-16,0-7 1 15,0-1-2-15,-3-12 1 0,0 2-2 16,-3-19 2-16,0 6-2 15,3-16-1-15,0 2 1 16,0-5-1-16,0 6-3 16,5 2 2-16,-2 6 1 15,3 2 0-15,-3 3-3 0,6 7 2 16,-3 1 3-16,6 13 1 16,-3 0 1-16,3 16 0 15,-3-6-2-15,3 14-2 16,-3-6 1-16,-1 4-1 15,1-7-7-15,0 1 0 16,-3-5-59 0,0-1-23-16,0-2 45 15,-3-3 24-15</inkml:trace>
  <inkml:trace contextRef="#ctx0" brushRef="#br0" timeOffset="84839.858">12782 13192 376 0,'15'-3'143'0,"-15"3"-112"0,18 0 10 15,-15 0-3-15,9-3-4 16,-3 3 4-16,6-8-4 16,-3 3 2-16,3-6-20 15,-4 1 2-15,1-6 0 0,-3 3-4 16,0-6 2-16,-3 6-5 15,-3-6-1-15,0 6-2 16,-9-5 0 0,0 4-2-16,-9 1 1 0,3 3-2 15,-5 4 0-15,2 1-1 16,-6 8 0-16,3-1-5 16,-3 14-1-16,6-3 1 15,0 11 0-15,3-5 1 16,7 5 2-16,-1-3-1 15,9 3-1-15,0-6 1 0,11 6-1 16,-2-6-14-16,15 1-5 16,-6-1-52-16,12-4-21 15,-7-1-92 1,13-2-39-16,12-4 117 16</inkml:trace>
  <inkml:trace contextRef="#ctx0" brushRef="#br0" timeOffset="85263.731">13339 13065 348 0,'-18'-6'132'0,"9"1"-103"0,-9-14 29 15,12 17 9-15,-6-4-15 16,3 1 0 0,-5 3-17-16,-10-1-4 15,6 3-18-15,3 0 1 0,0 8 0 0,3 0-5 16,3 13-1-16,0-5-4 15,3 8-1-15,3-3-3 16,6 5-1-16,0-5 1 16,6 1 0-16,0-4 0 15,6-7 0-15,-3 2 0 16,6-10 0-16,-3-3 0 0,6-6 0 16,5-10 0-16,-11 1 0 15,0 1 0-15,-3-2 0 31,3-5 0-31,-6 8 2 0,-3 2-1 16,0 4 2-16,0-1 0 16,0 10 3-16,0-2-3 15,0 8 0-15,0-3-1 16,0 9-2-16,-1-4-4 16,1 3 0-16,0-2-42 0,3 0-17 15,0-1-146 1,3 3-66-16,0-2 142 15</inkml:trace>
  <inkml:trace contextRef="#ctx0" brushRef="#br0" timeOffset="85820.234">13729 13107 504 0,'-24'-8'189'0,"24"8"-147"0,-27-19 17 0,24 17-3 0,-9-4-24 16,3 1-6-1,-6 3-7-15,4-1-2 0,-1 6-9 16,0-1-3-16,0 11 1 0,3-2-3 16,0 10-2-16,3-2 0 15,3 10-1-15,3 5-3 16,3-15 2-16,0-1-12 15,9-2-7-15,-3-3 8 0,9-5 4 16,6-8-5-16,-7-8-4 16,-2 0 0-16,3-10 0 15,-3-1 5-15,0-15 3 16,-3 5 2-16,-3-8 5 16,0 5 5-16,-6-10 3 15,0 7 2-15,-6-7 2 16,0 8 4-16,-3-9 1 15,3 9 3 1,0 7 1-16,0 4-2 16,0 9 2-16,0 4-8 0,3 10-4 15,0 0-4-15,3 16 0 16,0-3-2-16,3 11 2 16,0-3 0-16,0 19 1 15,0-9-2-15,3 12 1 16,-4-9-4-16,4 6 0 0,0-9-1 15,0 4-2-15,-3-6-28 16,3 0-14-16,-3-5-58 16,3-11-23-16,0-2 66 15,0-6 32-15</inkml:trace>
  <inkml:trace contextRef="#ctx0" brushRef="#br0" timeOffset="86219.721">13943 13160 312 0,'3'24'115'0,"-3"-24"-89"0,6 10 32 0,-3-7 10 15,3-1-21 1,-3-2-4-16,6 0-14 16,0 0-6-16,3-2-13 0,6-9-2 0,-7 3-1 15,-2 0 1-15,3-8 2 16,-3 3-3-16,0-8-2 15,-3-5 4-15,-3 10 2 16,-3 3-2-16,-3-1 2 16,0 1 0-16,-6 0 3 0,-6 2-1 15,3 9 2-15,0-1 1 16,1 8-1-16,-1 1-5 16,0 9-2-16,3 1 2 15,0 11 1 1,3-6-3-16,3 0 0 0,0-5-5 15,6 2 0 1,0-2-1-16,6 13-2 16,-3-2-2-16,6-11-1 15,0-3-9-15,8 6-5 16,-5-4-66-16,12-1-28 0,-3-4 57 16,3-7 27-16</inkml:trace>
  <inkml:trace contextRef="#ctx0" brushRef="#br0" timeOffset="86569.851">14452 13020 472 0,'-18'2'176'0,"18"-2"-137"0,-15 0 26 0,15 0 2 16,-3 3-22-16,-6-1-6 16,3 4-25-1,0-1-10-15,1 6-4 0,-1-3-3 0,0 7 1 16,0 9 2-16,3 0 0 16,0-3 0-16,3 6 0 15,0-6 2-15,3 3 1 16,0 5-12-16,0-8-4 0,0-3-18 15,6-7-8-15,2-3-48 16,1-8-18-16,0-11-61 16,-3 1-24-1,0 2 101-15</inkml:trace>
  <inkml:trace contextRef="#ctx0" brushRef="#br0" timeOffset="86838.133">14518 12710 488 0,'-9'-21'181'0,"9"21"-141"0,-6-13 25 0,6 13-1 16,0 0-30-16,0 0-6 15,0 0-22 1,0 0-8-16,0 5 0 16,0 0 20-16,3 11 10 0,0-3-9 15,3 11-5-15,-1-3-9 0,4 11-2 16,6 13-1-16,-3-3 1 15,-3-7-2-15,3 18-1 16,0-11-2-16,0 6-1 16,3 10-20-16,-6-13-8 15,0-8-55-15,-3 2-21 0,-3-9 55 16,-6-4 27-16</inkml:trace>
  <inkml:trace contextRef="#ctx0" brushRef="#br0" timeOffset="89169.252">14529 13035 192 0,'0'-5'74'0,"0"5"-58"0,0-3 40 0,0 3 16 15,0-2-8-15,0 2-1 16,0-3-24-16,0 1-9 16,3-4-18-16,0 4 8 0,0-4 6 15,-3 1-1 1,3 0 3-16,-3-1-5 0,3 1 0 15,-3 0-1-15,0 0 1 16,0-1-4-16,0 1 0 16,0 0-6-16,-3-1 0 15,0 4-4-15,-3-1 2 16,3 0-2-16,-6 3 0 16,4 0-5-16,-7 3-1 0,3 0-6 15,-3 5-2-15,3-3-34 16,-3 8-13-16,3-2-78 15,0 5-33-15,3-3 85 16,3 0 42-16</inkml:trace>
  <inkml:trace contextRef="#ctx0" brushRef="#br0" timeOffset="89423.133">14404 13300 440 0,'-3'-5'165'0,"3"5"-129"0,6 0 17 0,-6 0-3 16,9 2-15-16,-3 1-3 16,9-3-10-16,-3 0-1 15,12 0-12 1,-3 0-3-16,8-5 0 0,-2-1-3 0,9-9 0 15,-6 1-52-15,5-10-24 16,-8 1 37 0,6-9 17-16</inkml:trace>
  <inkml:trace contextRef="#ctx0" brushRef="#br0" timeOffset="93696.634">15919 12623 408 0,'-20'8'154'0,"20"-8"-120"0,-9-3 10 0,9 3-4 16,0 0-10-16,0 0 2 16,3-3-12-16,0 1-4 15,5-6-9-15,1 2 2 0,12-4 3 16,-6 2-2-16,12-5 2 16,-3-1-3-1,5-1 2-15,-2 1-6 0,3-1-1 16,-6 1-2-16,0 1 1 15,-4 2 0-15,1 1 1 16,-6 2 0-16,0 3 2 16,-3-1 3-16,-3 4 5 15,-3-1-6-15,-3 11-2 16,0-3-3-16,0 19 0 0,0-5-2 16,3 20-1-16,-3-7 1 15,6 16-1-15,0-11-3 16,2 21 2-16,1-8 1 15,6 16 0-15,-3-10 0 16,3 2 0-16,-3-10 0 16,3-3 2-16,-3-8-1 15,-4-3-1-15,1-5 1 16,-3-2-1-16,-3-6-5 16,-3-5-1-1,3-3 22-15,-15 0 12 0,6-5-12 16,-9-5-4-16,0-1-5 15,-8-2-2-15,2 0-3 16,-9-5-2-16,6 0 1 16,-9-6 1-16,7 1-1 0,-10-1-1 15,6 3 1-15,-6 0 1 16,7 0-3-16,2 3 0 16,3 0 1-16,3 2 0 15,3 0-3-15,3 1 2 16,3-1 1-16,6 3 0 15,0 0-7-15,3 0 0 16,0 0-28-16,6 3-9 16,0-1-64-1,3-2-27-15,0 0 70 16,0-10 33-16</inkml:trace>
  <inkml:trace contextRef="#ctx0" brushRef="#br0" timeOffset="94088.145">15967 12887 516 0,'-9'0'192'0,"9"0"-149"0,-3-5 14 0,3 5-5 15,3 0-26 1,0 0-7-16,3-3 4 16,0 1 2-16,9-4-13 15,-3 1-2-15,6 2-3 0,-4 1-3 16,7-1-1-16,-3 1-1 0,6-1 1 15,-6 0-2-15,6 3-1 16,-7 0-2-16,4 3 1 16,-3-3-30-16,3 3-14 15,-6-3-123-15,3-3-54 16,-3 0 114-16,-3-13 55 16</inkml:trace>
  <inkml:trace contextRef="#ctx0" brushRef="#br0" timeOffset="94809.388">16982 12858 488 0,'0'-8'184'0,"0"8"-143"0,-3 3 19 0,3-3-2 15,0 3-20-15,0-1-2 16,0 6-26-16,0-3-10 16,3 11-1-16,-3-3-3 0,3 17 2 15,0-7 2-15,3 12 0 16,0-6 13-16,0 5 6 15,0-5-20-15,0 3-8 16,0-5-48-16,-3-1-18 16,0-5 39-16,-1-10 20 15</inkml:trace>
  <inkml:trace contextRef="#ctx0" brushRef="#br0" timeOffset="95018.825">16893 12625 600 0,'-27'6'222'0,"27"-6"-172"0,-24-3 1 0,21 3-10 16,-6 0-27-16,0 0-5 16,0 3-8-16,0-1-1 15,0-2 0-15,3 0-42 0,3-2-19 0,0 2-90 16,9-8-41-16,-3 0 101 15,3-3 49-15</inkml:trace>
  <inkml:trace contextRef="#ctx0" brushRef="#br0" timeOffset="96209.641">17607 12874 332 0,'-6'0'126'0,"6"0"-98"0,-6-5 32 0,6 5 7 15,0-3-14-15,0 3-1 16,-3-3-15-16,0 1-3 15,0-1-19-15,0 3 0 0,0 0-1 16,0 0-1-16,0 0 2 16,0 0-6-16,0 5-1 15,0 1-2-15,0 10-1 16,0-3-3-16,3 13 1 16,0-5-2-16,3 11 2 15,-3-5-4-15,6 2 0 16,0-5 1-16,3-3 0 15,0-5 0-15,3-6 0 16,0-2 0-16,3-13 2 16,0 2-1-16,-1-15 2 0,1 2-2 15,-3-5-1-15,-3 2 3 16,-6-2 2-16,0 2-2 16,-6 1-2-16,0 2 0 15,-9 3-1-15,3 2 0 16,-6 3 0-16,4 0-3 15,-1 3 2-15,0 0 3 16,0 5 3-16,3 0-40 16,3 0-15-16,0 0-91 15,6 0-36 1,0 0 92-16,9-8 44 0</inkml:trace>
  <inkml:trace contextRef="#ctx0" brushRef="#br0" timeOffset="96646.496">17913 12734 440 0,'-3'18'165'0,"3"-18"-129"0,0 29 15 0,0-23-4 16,0 7-14-16,0-2-2 16,0 4-9-16,0-1-3 15,0 4-11-15,0-2-3 0,3 3-1 0,-3-4-2 16,3 1 1-1,-3-2-2-15,3-7 2 0,0 1-2 16,0-8-1-16,0 0 1 31,0-10 1-31,0 2-1 0,3-8-1 16,0 3 1-16,0-6 1 16,0 3 1-16,0-2 1 15,0 2 0-15,0 3 2 16,0 2-3-16,0 3 0 0,0 0 1 15,3 8 0-15,0 0 0 16,0 8 0-16,-3 0 0 16,2 8 0-16,-2-3-5 15,0 8 1-15,0-2 0 16,-3 10 0-16,0-5 0 0,0 5 0 16,0-5-44-16,3 0-18 15,-3-3-114-15,3-11-49 16,0 1 117-16,3-16 56 15</inkml:trace>
  <inkml:trace contextRef="#ctx0" brushRef="#br0" timeOffset="96918.767">18181 12456 524 0,'-12'8'195'0,"12"-8"-152"0,0 13 10 0,0-10-4 16,3 7-26-16,0 1-4 0,0 13-15 15,0-6-2-15,0 14-2 16,0-5 13-16,0 10 6 0,0-8-25 16,0 10-11-16,0-7 7 15,0 18 6-15,0-10 4 16,0 10 0-16,0-10-70 15,3 2-32-15,-3-7 51 16,3-9 25-16</inkml:trace>
  <inkml:trace contextRef="#ctx0" brushRef="#br0" timeOffset="97535.119">18413 12771 348 0,'-8'0'129'0,"8"0"-100"0,-9 2 51 0,9-2 15 16,-3 3-32-16,0 0-12 16,0 5-20-16,3-3-6 15,0 8-14-15,0-2-2 0,3 7 1 16,0-2-4-16,3 8 2 16,-3-5-5-16,3 2 0 15,-1-3-1-15,4 1 1 16,0-6-2-16,0-2-1 15,0-3 1-15,3-8-1 16,-3 0 0-16,0-8 2 0,0 2-1 31,0-4 2-31,-3-1 2 0,0-2 4 16,0 2-9-16,-3 3-4 16,0 0 2-16,0 3 2 15,0 2 5-15,0 3 2 16,0 0-10-16,2 11-3 0,1 0 1 15,3 12 2-15,-3-4 2 16,3 13 1-16,-3-6-5 16,0 11 1-16,0-8 2 15,-6 8 3-15,0-5-2 16,-3 5 0-16,0-2 3 0,-6-1 1 16,3-5-1-16,-3 0-2 15,0-5 1-15,0-6-1 31,1-2 6-31,-1-10 6 0,0-1-13 0,0-13-3 16,0 3 1 0,3-11 1-16,0 3 2 15,3-6 2-15,0 3-1 16,3-5-1-16,0 5 1 16,6-5-1-16,-3 2 0 15,6-7 0-15,-3 5-20 0,9-6-7 16,-3 6-79-16,5-10-32 15,-2 4 68-15,0 1 36 16</inkml:trace>
  <inkml:trace contextRef="#ctx0" brushRef="#br0" timeOffset="98417.759">19024 12813 424 0,'-3'3'159'0,"3"-3"-124"0,-3 0 17 16,3 0-2-16,0 2-13 0,0 1 1 15,-3 2-9-15,0 1-3 16,-3 4-14-16,3 1-3 0,-3 13 1 15,3-6-4-15,3 19-1 32,0-8-2-32,3 11 0 0,0-8-4 0,6 0 0 15,-3-6 1 1,9-5 2-16,-4-2-3 16,7-9 0-16,-3 1 3 15,3-14 1-15,-3 3 3 16,0-16 1-16,-3 3-3 0,-3-13-1 15,-3 4-6-15,-6-1 0 16,0 1-1-16,-9-1-1 16,0 4 4-16,-6-2 0 15,3 2 16-15,-6 4 10 16,3 1-13-16,-3 1-6 0,4 3-7 16,-1 2 0-16,0 2-4 15,3 4-1-15,3 2-26 16,0 0-11-16,3 0-38 15,3 0-13-15,0 0 49 16,9 0 24-16</inkml:trace>
  <inkml:trace contextRef="#ctx0" brushRef="#br0" timeOffset="98885.508">19289 12813 384 0,'-6'13'145'0,"6"-13"-112"0,0 16 16 16,0-13 3-16,0 5-15 0,0-3 1 15,3 8-12-15,-3 1-4 16,3 7-13-16,-1-3 1 0,1 11 1 16,0-5-4-16,0 5-2 15,0-5-2-15,-3 0 0 16,0-6-2-16,3-4 2 15,0-1-4-15,0-8-2 16,0 1 2-16,3-14 0 16,-3 2 1-1,3-15 0-15,0 5 0 16,0-10 0-16,0 5 0 0,3-8 0 16,-3 5 0-16,3-3 0 15,-3 6 2-15,3 3 1 16,0 4 1-16,0 4 0 15,0 2 2-15,2 8 3 0,-2 0-2 16,0 8 1-16,0-3-5 16,0 8 0-16,-3 0-1 15,0 9 1-15,0-4-7 16,0 6-1-16,-3-5-45 16,3-1-18-16,-3-2-87 15,3-8-36-15,-3 0 100 16,3-8 47-16</inkml:trace>
  <inkml:trace contextRef="#ctx0" brushRef="#br0" timeOffset="99266.488">19580 12996 268 0,'9'10'101'0,"-9"-10"-78"0,9 8 35 0,-6-5 12 16,3 0-21-16,0-1-7 15,6 1-10-15,-3-3-1 16,6-3-17-16,-3 1 7 0,5-6 3 15,-2 0-1-15,0-6-2 16,-3 4-3-16,0-3-1 16,-3-1-3-16,0 1-1 15,-3 3-3-15,-3-4-1 16,0 4 1-16,-6-1 1 0,0 3-3 16,-3 3 0-16,0 0-5 15,-6 5 0-15,3 0-1 16,-6 8 1-16,3 0-2 15,0 13 2-15,3-5 0 16,1 15 1-16,2-4-2 16,6 5 1-1,0-6-2-15,8 0-1 16,1-4 1-16,6-4-1 16,0-2 0-16,6-8 2 15,-3 0-10-15,6-11-2 0,-6 1-101 16,11-14-45-16,-5 3 79 15,3-9 38-15</inkml:trace>
  <inkml:trace contextRef="#ctx0" brushRef="#br0" timeOffset="100068.344">20818 12588 368 0,'-6'-2'140'0,"6"2"-109"0,-3-8 24 0,3 8 6 0,0 0-8 16,0 0 4-16,0 0-15 15,0 0-5-15,0 2-21 16,0 1-1-16,0 13-1 0,0-3-5 16,3 19-3-16,0-6-1 15,3 17-1-15,0-9 4 16,3 24 3-16,-3-13-6 16,3 19-1-16,-3-11-9 15,3 5-4-15,-3-11 2 16,0 6 4-16,0-10-9 15,0 2-2-15,-3-6-48 16,3-4-22-16,-3-6-97 16,0-13-42-16,0-3 117 15,0-13 55-15</inkml:trace>
  <inkml:trace contextRef="#ctx0" brushRef="#br0" timeOffset="100501.186">20750 12773 352 0,'-15'-21'132'0,"15"21"-103"0,-6-26 14 16,6 23-1-16,0-10-7 0,0 2 4 16,3-7-4-16,0 2-1 15,3-8-19-15,0 3 4 16,6-3 4-16,-3 3-3 0,6 0-2 15,0 2-8-15,8 4-2 16,-2 1-4-16,9 4-1 0,-6 2 1 16,11 8 0-16,-8 0 0 15,3 13 2-15,-3-2-1 16,-3 12 2-16,-7-4 0 16,-5 13 3-16,0-6-3 15,-9 6-2-15,-3-6-7 16,-9 6-1-16,3-5-1 15,-12 2-1-15,4-3 1 16,-10-2 3-16,6-3 15 16,-6 0 11-16,3-5-26 15,0 0-12-15,4-3 2 16,2 0 6-16,0-2-46 16,6 0-19-16,0-1-75 15,3 1-33-15,3-3 94 16,6 2 44-16</inkml:trace>
  <inkml:trace contextRef="#ctx0" brushRef="#br0" timeOffset="100769.468">21184 13276 460 0,'-6'21'170'0,"6"-21"-132"0,0 8 13 16,0-8-3 0,0 6-19-16,0-1-2 15,0 5-12-15,0-2-2 16,0 6-7-16,0-4-4 0,3 6 1 16,0-3-4-16,0 3-2 15,0-3-16-15,0 1-7 16,0-4-78-16,3-2-33 0,-3-3 70 15,3-7 34-15</inkml:trace>
  <inkml:trace contextRef="#ctx0" brushRef="#br0" timeOffset="100936.071">21217 13020 356 0,'-12'-11'134'0,"12"11"-104"0,-6-3 5 0,6 3-4 15,-3 0-25-15,0 0-4 16,0 0-129 0,3 0-56-16,0-2 92 15,0-1 45-15</inkml:trace>
  <inkml:trace contextRef="#ctx0" brushRef="#br0" timeOffset="101189.393">21381 12816 400 0,'6'2'148'0,"-6"-2"-115"0,18-2 15 16,-15 2 0-16,9 0-14 15,-4 0-2-15,7 0-16 16,0 0-7-16,6-3-6 15,-6 1-3-15,6-1 3 0,-3 0-9 16,0 3-3-16,-4 0-101 16,-2 0-44-1,0 0 78-15,-3 6 38 16</inkml:trace>
  <inkml:trace contextRef="#ctx0" brushRef="#br0" timeOffset="101444.71">21470 12932 444 0,'-6'6'167'0,"6"-6"-129"0,3 5 10 0,-3-5-3 16,6 2-12-16,-3 1 1 15,6 0-8-15,0-1-2 16,6 1-13-16,-3-3-2 0,6 0-2 0,-4 0-3 15,4-3-3-15,-3 1-7 16,3-1-1-16,-3 0-74 16,3 3-33-16,-3 0 55 15,6 3 30 1</inkml:trace>
  <inkml:trace contextRef="#ctx0" brushRef="#br0" timeOffset="102069.039">22158 12758 504 0,'-9'0'189'0,"9"0"-147"0,-6-3 13 0,6 3-6 15,-3 3-23 1,3-3-4-16,-3 2-9 16,0 4-3-16,0 1-6 15,0-1-1-15,0 7 1 0,0-2-2 0,3 4 1 16,0-1-2-16,0 7-1 15,0-3-2-15,3 6 1 16,0-5 1-16,6 5 0 16,0-6 0-16,6 1 0 15,-3-4 0-15,5-1 0 0,-2-4 4 16,6-7 2-16,-3 0-7 16,6-9-4-16,-3 4 5 15,2-9 4-15,-5 0-4 16,0-4-2-16,-3 1 1 15,0-7 0-15,-3 3-4 16,0-6 1-16,-3 5 0 16,-6-7-1-1,0 5 21-15,-6-8 9 16,0 5-8-16,-9-11-4 0,0 9-4 16,-6-3-1-16,3 5-4 15,-3 3-3-15,3 2 0 16,-2 6-1-16,2 3-3 15,-3 7 0-15,3 0-29 16,0 11-14-16,0 0-106 0,3 11-46 16,3-3 97-16,-3 15 48 15</inkml:trace>
  <inkml:trace contextRef="#ctx0" brushRef="#br0" timeOffset="112508.86">8973 14430 392 0,'-9'16'145'0,"9"-16"-112"0,-3 8 14 0,3-8-1 16,3 5-15-16,0-3-3 16,3 4-10-16,6-1-1 15,-1-2-10-15,-2-1 0 0,6 1 0 16,0 0-1-16,6-1-1 16,-3-2-3-16,6 3-2 15,-4 0-52-15,7-3-25 0,9 0 39 16,-3 0 18-16</inkml:trace>
  <inkml:trace contextRef="#ctx0" brushRef="#br0" timeOffset="113082.326">10023 14276 444 0,'-18'0'167'16,"18"0"-129"-16,-17-5 15 0,14 5 0 0,-3 0-18 16,0 0-2-16,-6 0-11 31,3 0-3-31,-3 5-11 0,3-2-1 0,0 10 0 16,0-2-1-16,0 13-1 15,3-6-3-15,3 14-2 16,0-6 1-16,6 6-1 15,0-6 0-15,9 6 0 0,-3-5-3 16,9-1 2-16,-3-5-37 16,12 0-14-16,-7 1-47 15,13-9-17-15,-6-3 61 16,6-10 31-16</inkml:trace>
  <inkml:trace contextRef="#ctx0" brushRef="#br0" timeOffset="113983.858">10633 14356 392 0,'0'23'148'0,"0"-23"-115"0,3 27 15 0,0-22 0 16,0 8-18-16,0 1-3 0,3 4-9 16,0-2-3-16,0 3-9 15,0-4 0 1,0 4 4-16,0-3-4 0,-3-3 2 16,0 0-5-16,0-5 0 15,0 0-3-15,0-10-1 16,0 2 3-16,0-11 3 15,0 0-2-15,0-10 0 0,0 5-3 16,3-10-1-16,-3 5 1 16,3-3 0-16,0 3 0 15,3 2 0-15,-3 3 0 16,2 3 2-16,1 3-1 16,3 4 2-16,-3 1 2 0,3 10 2 15,3 8 3-15,-6 3 1 16,0-2-1-16,0 9 1 15,0-4-4-15,-3 7 1 16,0-4-3-16,0 1 0 16,0-2-3-16,-3 3 1 15,-1-5-9-15,1 2-1 16,-3-5-49 0,0-3-20-16,0 0 36 15,3-7 20-15</inkml:trace>
  <inkml:trace contextRef="#ctx0" brushRef="#br0" timeOffset="116517.32">10288 14311 324 0,'-9'0'121'0,"9"0"-95"0,-6 2 27 0,6-2 4 16,-3 6-11-16,0 2 0 15,0-3-17-15,0 0-8 16,3 8-12-16,0 1-2 0,3 7 3 15,-3-5-4-15,6 7 2 16,0-1-5-16,6 1-2 16,0-1 0-16,6-1 1 15,9 3-1-15,-6-11-1 16,-4-3 1-16,7-4 1 0,6-6 3 16,-6-8 4-16,0-6 0 15,-12-1 2-15,-4 1-2 16,-2-12 2-16,0 2-2 15,-9-5 0-15,0 3-1 16,-9-1 2-16,4 6-1 16,-10 2 2-16,3 4-4 15,-9 4-2-15,6 0 0 16,-3 14-1 0,3 0-5-16,-2 13-1 0,2-3-35 15,3 8-12-15,3-5-110 16,3 13-49-1,3 8 108-15,6 3 51 0</inkml:trace>
  <inkml:trace contextRef="#ctx0" brushRef="#br0" timeOffset="117375.541">10910 14282 412 0,'-6'2'154'0,"6"-2"-120"0,3 5 15 15,-3-5-3-15,3 6-15 16,0-1-3-16,3 8-10 0,0-2-3 16,6 10-9-16,-6-2 3 0,3 7 1 15,0-2-3-15,0 0-2 16,0-6 0-16,-3 6-1 16,0-5 0-16,0-1 0 0,-3-2-2 15,-1 2 1-15,1-2-2 16,0-5 2-16,0-3 0 15,0-8 1-15,0 0-2 16,0-11 1-16,0 1-2 16,3-14-1-16,-3 3 1 15,6-6-1-15,-3 3 0 16,6 1 0-16,-3 4 0 16,3 3 0-16,0 3 0 15,3 5 2-15,-3 3-1 16,2 13 2-16,-2-3 0 15,0 13 1-15,3 9 0 16,-6-6 0-16,0-5-2 16,0 3-2-16,-3-4 1 15,0 9-1-15,0 5-5 16,-3-15-1-16,0-1-41 0,3 5-19 16,-3-5-85-16,3-10-38 15,-3 0 96-15,6-1 49 16</inkml:trace>
  <inkml:trace contextRef="#ctx0" brushRef="#br0" timeOffset="117965.304">11413 14549 360 0,'0'24'134'0,"6"-16"-104"0,3-14 20 15,-9 6 2-15,9 0-20 16,-3 0-4-16,6 3-10 16,9-6-1-16,-6-5-10 0,-3 3 2 15,2-6 2-15,-2 3-4 0,0-2 1 16,3-6-1-16,-6 3 3 16,-3 2-1-1,-3-2 2-15,0 2-4 16,-6 1-2-16,3-1 2 15,-6 3 0-15,0 0-1 16,-6 6-1-16,3-1 1 16,-3 6 1-16,0-1-3 0,0 12-1 15,4-4-1-15,2 6-2 16,0-3 1-16,3 6 1 16,0-3-1-16,6 7-1 15,0-4 1-15,3 2-1 0,0-2-3 16,5-3 2-16,-2-3-1 15,9-5 0-15,-3 0 0 16,3-6 0-16,-3 1-44 16,6-8-20-16,-3-1-116 15,5 1-49 1,10-6 119 0</inkml:trace>
  <inkml:trace contextRef="#ctx0" brushRef="#br0" timeOffset="118305.397">11988 14313 436 0,'-9'0'162'0,"3"-2"-126"0,-3-12 29 0,9 14 5 16,-6 0-22-16,0 0-2 15,-6 6-14-15,3-1-5 16,-3 11-15-16,0-3-12 0,0 14-5 16,3-6-1-16,1 10 2 15,2-4-1-15,3 5 4 16,3-6 0-16,6 6 1 16,-3-6 0-16,5 6 0 15,7 5 0 1,0-18 0-16,-3-3 2 0,6-6 1 15,-3-2-8-15,6-11-4 16,-3 1-57-16,2-11-26 16,-2 2 44-16,3-13 25 15</inkml:trace>
  <inkml:trace contextRef="#ctx0" brushRef="#br0" timeOffset="118595.62">12190 14051 376 0,'-9'-2'143'0,"9"2"-112"0,-3 2 45 0,3-2 13 16,0 6-25-1,0-4-9 1,0 6-21-16,0-2-10 16,0 7-13-16,0-3-3 0,3 12 2 0,-3-4-11 15,3 24-3-15,-3-10-1 16,3 21 3-16,-3-11 14 15,3 6 7-15,-3-8-25 16,3 7-9-16,0-10 8 0,0 3 7 16,0-8-40-16,3 0-17 15,0 2-87-15,0-13-37 16,-3-10 95-16,0-22 44 16</inkml:trace>
  <inkml:trace contextRef="#ctx0" brushRef="#br0" timeOffset="118800.068">12131 14387 488 0,'-3'-2'181'0,"3"2"-141"0,5 2 16 16,-5-2-2-16,6 0-21 16,0 0-1-1,6 0-15-15,-3 0-3 16,6 0-8-16,-3 0-6 0,3-2-1 15,-3 2 1-15,6 0 2 0,-3 0-65 16,2 0-27-16,7 0 45 16,-9 0 22-16</inkml:trace>
  <inkml:trace contextRef="#ctx0" brushRef="#br0" timeOffset="119234.498">12491 14536 340 0,'9'10'126'0,"-9"-10"-98"0,11 16 34 0,-5-13 8 15,0-6-11-15,-3 0 0 16,3 1-18-16,0-1-5 16,3-2-21-16,3-3 0 15,-3-3 1-15,-3 3 1 16,0-5-1-16,0 3-4 0,-3-1-2 15,0-2-11-15,-3-1-4 16,0 4 16-16,-3-1 9 16,0 3-10-16,-3 3-3 15,0 0-4-15,-6 5 0 0,3 0-4 16,-3 8 0-16,3-3 1 16,-3 11 2-16,-5 10-3 15,11-10 0-15,0-3 1 16,3 9 0-16,0-4 0 15,3 9 0-15,3 7 0 16,3-16 0-16,0-2-3 16,5-2 2-16,-2-4-10 15,6 1-5-15,9-1-39 16,-6-7-16 0,-3-3-100-16,9 0-44 15,5-3 109-15,-8-10 56 0</inkml:trace>
  <inkml:trace contextRef="#ctx0" brushRef="#br0" timeOffset="119582.735">12973 14372 452 0,'-6'-6'167'0,"3"1"-129"0,-3 0 32 0,6 5 7 15,-6 0-26-15,3 0-6 0,-6 2-18 16,-6 6-7-16,3 0-11 16,3 0-4-16,-3 11 1 0,4-4-3 15,-4 12 0 1,3-6-1 0,3 11-2-16,0-6 1 0,6 6-1 15,0-5 0-15,6 4 0 16,0 4-5-16,3-17-1 15,-3-2-11-15,5-8-1 16,1 0-18-16,3-13-4 0,3-14-36 16,-3 1-14-16,-3 2-26 15,0-19-7-15,-3 4 66 16,0-14 31-16</inkml:trace>
  <inkml:trace contextRef="#ctx0" brushRef="#br0" timeOffset="119820.101">13014 14149 288 0,'-11'-45'110'0,"11"45"-86"0,-12-26 51 0,6 18 18 15,3 3-6-15,0 2 0 16,-3 0-24-16,-3 3-11 16,0 6-30-16,3 2-14 0,3 2-3 15,0-2 7-15,3 13 7 16,0-5-8-16,3 18-1 16,0-7-2-1,3 18 0-15,0-8-4 16,3 13-3-16,-3-7 0 15,6 4 1-15,-3-7-3 0,3 8 0 16,2 10-21-16,1-3-10 16,0-4-64-16,-3-17-27 15,-3-5 64-15,0 0 32 16</inkml:trace>
  <inkml:trace contextRef="#ctx0" brushRef="#br0" timeOffset="126440.244">15256 14409 444 0,'-9'2'165'0,"9"-2"-129"0,-3-5 21 0,3 5 2 0,0 0-20 15,0 0-5-15,0 0-15 16,0 0-5-16,6 0-8 16,-3 0 0-16,6 3 1 0,-3-1 1 15,5 3 0-15,-2-2-7 16,6 2 0-16,-3-2-1 15,6 2 2-15,-3-2-3 16,6 0 0-16,-3-1-56 16,5 1-25-16,-5 0 40 15,0-3 20-15</inkml:trace>
  <inkml:trace contextRef="#ctx0" brushRef="#br0" timeOffset="127420.699">16345 14305 236 0,'-3'-8'90'0,"3"8"-70"0,-3-5 54 0,3 5 19 15,-3-3-21-15,0 1-9 16,-3-3-10-16,0-1-2 16,-3-2-28-16,0 3 7 0,-3-3 1 0,3 3-8 15,-5 0 0-15,2-1-8 16,-3 6 1-16,3 0-11 16,-3 6-3-16,3-4 2 15,-3 14 5-15,3-3-12 16,3 16-2-16,3-5 2 15,6 11 1-15,0-6 2 16,6 0 2-16,-3-5-1 16,6-3-1-1,-3-3 1-15,6-4-1 0,0-4 0 16,3-7 0-16,-3-1 0 16,3-10 0-1,-3 1-3-15,0-12 2 16,-4 3 1-16,-2-10 0 0,0 4 0 15,-3-1 2-15,0 4-3 16,-3 1 0-16,0 4-1 16,0 4-2-16,0-1 16 15,3 9 6-15,0-1-8 16,0 11-6-16,0-3-2 16,3 11 0-16,-3-3-21 0,3 8-7 15,0-5 30-15,3 5 18 16,-3-5-26-16,3 3-9 15,0-3-59-15,6 0-26 16,-3-3 51-16,2-5 23 16</inkml:trace>
  <inkml:trace contextRef="#ctx0" brushRef="#br0" timeOffset="127766.129">16669 14263 432 0,'-9'-8'162'0,"9"8"-126"0,-8-8 27 16,8 8 3-16,-3 0-14 15,0 0-3-15,-3 0-20 16,0 0-7-16,-3 8-13 15,3-3-8-15,-3 14-4 0,3-3 10 0,0 13 8 16,0-5-6-16,3 10-2 16,0-5-7-16,6 0 0 15,0-2-2-15,3-3 0 16,0-3 0-16,3-5 0 16,0-3-22-1,6-3-12-15,-3-2-43 0,5-8-17 16,-2 0 50-16,6-13 26 15</inkml:trace>
  <inkml:trace contextRef="#ctx0" brushRef="#br0" timeOffset="128346.854">16860 14231 440 0,'-15'3'165'0,"15"-3"-129"0,-9 5 26 16,9-2 3-16,-3 0-23 15,0-1-4-15,3 6-16 16,0 0-4-16,3 8-10 16,0-3-3-16,6 8-1 0,-3-2-2 15,6 5-2-15,-3-6 1 16,9 1 1-16,-4-3-3 16,4-6 0-16,-3 1 1 15,3-9 2 1,-3-2 1-16,0-8 1 15,-3 0 0-15,0-7 0 0,-3 1-5 16,-3-7 1-16,0 5 0 16,-1 0 2-16,-2 3-3 15,0 0 0-15,0 2-1 16,0 6-2-16,0 0 3 16,0 10 0-16,0 0 1 0,3 14 0 15,0-3 0-15,0 16 0 16,0-6 0-16,0 14 0 15,-3-6 0-15,0 14 0 16,0-9 0-16,-3 20 0 16,0-14 0-16,-3 8 0 15,0-11 0-15,-6 0 0 16,3-7-3-16,-6-4 2 16,3-4 12-16,0-9 7 15,0-2-9 1,-2-11-2-16,2-2-5 0,0-16-2 15,0 2 1-15,3-13-1 16,3 3 0-16,6-5 0 16,-3 2-11-16,9-5-3 15,0 5-33-15,6-8-12 0,-1 6-55 16,7-3-22-16,-6 2 71 16,9-7 34-16</inkml:trace>
  <inkml:trace contextRef="#ctx0" brushRef="#br0" timeOffset="128732.823">17443 14356 488 0,'-15'0'181'0,"15"0"-141"0,-18-3 22 16,15 3 0-16,-5 3-25 0,2-3-6 15,-6 5-12-15,3-2-2 16,-3 7-10-16,3-2-4 0,0 13 0 16,0-5 0-16,3 11 3 15,0-6-1-15,6 5 0 0,0-2-6 16,6 2 1-16,0-4 0 15,6-1 2-15,0 0-3 16,6-5-2-16,-3-3-12 16,5-5-5-16,-2-3-49 15,6-10-20-15,-3 0-53 16,3-14-21 0,-3 3 87-16,-1-18 40 15</inkml:trace>
  <inkml:trace contextRef="#ctx0" brushRef="#br0" timeOffset="128981.156">17640 14147 372 0,'-3'-14'140'0,"3"14"-109"0,-3-13 40 0,3 13 9 31,0-2-14-31,0-1-1 0,3 3-24 0,-3 0-10 16,0 0-18-16,0 0-9 0,6 8-2 15,-3-3-5-15,3 14 2 16,0-6-1-16,-1 16-2 15,1-5 0-15,0 23 3 16,0-7 17-16,0 10 12 16,-3-10-14-16,3 8-7 15,-3-9-21-15,0 1-8 16,0-6-47-16,3 1-19 16,-3-6 45-16,3-8 22 0</inkml:trace>
  <inkml:trace contextRef="#ctx0" brushRef="#br0" timeOffset="129221.523">17899 14499 472 0,'-3'29'178'0,"3"-29"-138"0,3 23 24 16,-3-17 0-16,3 4-25 15,-3-2-7-15,3 8-15 16,0 0-6-16,-1 2-6 0,1-4-4 16,0 2 0-16,0-3-23 0,0 0-8 15,0-2-62-15,3-9-25 16,0 1 60-16,-3-22 29 16</inkml:trace>
  <inkml:trace contextRef="#ctx0" brushRef="#br0" timeOffset="129399.04">17884 14247 496 0,'-12'0'184'0,"12"0"-143"0,-12 8 12 0,12-5-2 16,-3-1-26-16,0 1-6 16,0 0-14-16,0-1-3 15,3 1-2-15,0-3-40 0,6 3-18 0,0-1-85 16,3 6-35-16,0-3 92 15,9 3 45-15</inkml:trace>
  <inkml:trace contextRef="#ctx0" brushRef="#br0" timeOffset="129796.975">18166 14496 352 0,'-6'5'132'0,"6"-5"-103"0,-11-5 51 15,11 5 16-15,-3-3-19 16,0 3-8-16,-6-2-31 16,3-1-13-16,-3 0-15 0,0 1 13 0,0 4 8 15,0-2-15-15,0 8-6 16,3-2-7-16,0 9 0 15,0-1-2-15,3 7-1 16,0-3 1-16,3 9-1 16,0-3 0-16,6 2 0 15,-3-2 0-15,9 2 0 16,-3-5-3-16,9 1 2 16,-3-4 1-16,12-5 2 15,-7-2-3-15,7-6 0 16,-3-2-4-1,6-6-1-15,-6 1-61 0,5-6-25 16,-2 0 46-16,3-11 25 16</inkml:trace>
  <inkml:trace contextRef="#ctx0" brushRef="#br0" timeOffset="152803.6">8800 16366 420 0,'-6'8'159'0,"12"-8"-124"0,3 0 2 0,0 0-7 16,-3 0-15-16,0 0 2 15,6-2-6-15,6-1-1 16,-4 0-6-16,4-2-3 0,-3 2 0 0,-3 3-1 15,6 0 0-15,9 0-62 16,-3 0-28-16,-4 0 43 16,-2-5 24-16</inkml:trace>
  <inkml:trace contextRef="#ctx0" brushRef="#br0" timeOffset="153914.651">9812 16737 364 0,'-3'21'134'0,"0"-16"-104"0,3 6 20 0,0-11 2 16,0 2-16-16,0-2-3 15,0 0-4-15,0 0 1 16,0 0-16-16,0 0 3 0,0-13 3 0,0 8-5 15,-3-22 2-15,-6-7-6 16,3 2 1-16,3 6-5 16,-6-14 1-16,3 8-3 15,-3-13 0-15,0 14-3 16,1-14 1-16,2 5-2 16,0-13 2-1,0-5-2-15,6 5-1 0,0 8 1 16,6 16-1-16,-3 2 0 15,6 4 2-15,-1 2-1 16,4 2-1-16,6-2 1 16,-3 8 1-16,-3 2-1 15,6 3 2-15,-3 3-2 16,3 5 2-16,5 0 4 0,-8 5 4 16,0-2-13-16,-3 7-3 15,-3-2 2-15,-3 11 3 16,-3 10-1-16,-3-5 0 15,0-6 1-15,-6 3 0 16,-6 14 0-16,3-14 0 16,3-5 0-1,-6 2 0-15,3-2 4 16,-3-3 5-16,4-2-5 16,-4 0-2-16,3-3-8 0,0-1-1 15,3-1-15-15,3-1-5 16,-3-2-41-16,6-3-151 15,6 5-17 1,9-5 119-16,0 0 64 0</inkml:trace>
  <inkml:trace contextRef="#ctx0" brushRef="#br0" timeOffset="154278.678">10032 16366 408 0,'-9'3'151'0,"9"-3"-118"0,0 3 16 16,0-3-3-16,0 0-20 16,6 2-2-16,0 4-10 15,3-1-1-15,-3 5-8 16,0-7-1-16,3 10 0 0,6 1 2 16,-3 9 1-16,0-1-1 15,-6-9 1-15,-3 0 2 16,0 0 5-16,0 0 3 15,-3-5 2-15,0-5-4 16,0-6-1-16,0 1-6 0,0-11-3 16,0 2-2-16,0-10 0 15,0-3-2-15,2 3-1 16,1 5 1-16,3-8-1 16,3-2-3-16,6-6 0 15,3 5-36-15,-6 14-16 16,-3 0-38-16,6 2-17 15,6 3 59-15,2 6 27 16</inkml:trace>
  <inkml:trace contextRef="#ctx0" brushRef="#br0" timeOffset="154730.469">10458 16337 452 0,'-15'-5'167'0,"9"5"-129"0,-6-5 17 16,12 5-1-16,-6 5-18 16,3-5-3-16,-6 5-13 15,3-2-2-15,0 5-11 16,-3 8-2-16,3-3-1 0,0 0-2 16,4 8 1-16,2-2-2 0,2 13-1 15,7 2-2-15,0-8 1 31,0-7-1-31,9-3 0 16,-3-3 2-16,6-8 0 0,6-7-3 0,-7-4 2 16,-2 1 3-1,0-11 1-15,-3 3-1 16,-3-5 1-16,-3-6 0 16,-6 5 3-16,0 6-1 15,-6-3 0-15,-6-5-1 0,-3 5 0 16,-3 3-2-16,0 5-2 15,3 0 3-15,-3 3 2 16,4-1-7-16,-1 4 0 16,-3-1-9-16,9 0-3 0,0 3-56 15,6 0-24-15,0 0-119 16,6 0-53 0,0 0 139-16</inkml:trace>
  <inkml:trace contextRef="#ctx0" brushRef="#br0" timeOffset="155062.581">10782 16395 452 0,'-6'16'170'0,"6"-16"-132"0,3 19 7 0,0-14-7 16,3 6-19-16,3 7-1 15,0 1-4-15,-3-6-1 16,6 21-7-16,3 9 5 0,-3-1 2 16,-3-2 5-16,-3-11 3 15,-3-8-2-15,-3 5-2 16,0-2-14-16,-6-3-6 16,-3 6 14-16,3-14 9 15,0 0-10-15,-3-5-5 16,3-2-14-16,-6-14-5 15,-3-11-48 1,3-7-19-16,3 7-111 16,-3-28-46-16,-3-20 124 15,10-9 59-15</inkml:trace>
  <inkml:trace contextRef="#ctx0" brushRef="#br0" timeOffset="155217.169">10717 16186 68 0,'-6'11'27'0,"6"-11"-21"0,3 3-1 15</inkml:trace>
  <inkml:trace contextRef="#ctx0" brushRef="#br0" timeOffset="155644.026">11026 16496 428 0,'6'19'159'0,"-6"-19"-124"0,9 0 13 0,0 0-4 15,0-6-13-15,3 4-1 16,-3-4-8-16,-3 1-1 15,3-3-12-15,0 0 3 0,0-5 4 16,0-3-2-16,-4 3 2 16,-2 0-3-16,0-1 2 15,-3 6-10-15,-3-2-6 0,0 2 12 16,-5 0 6-16,2 3-6 16,-6 2-3-16,-9 3-3 15,6 5-1-15,0 6-2 16,6-1 1-16,3-2-4 15,0 8 0-15,3 0 1 16,3 8 0 0,3 10 0-16,3-10 2 15,0-5-6-15,6 5 1 16,6-3-12-16,3 0-6 16,0-8-17-16,2-2-6 0,1-6-1 15,3-2 0-15,0-6-59 16,-6 0-26-16,-4 1 67 15,4-6 32-15</inkml:trace>
  <inkml:trace contextRef="#ctx0" brushRef="#br0" timeOffset="155944.223">11419 16480 324 0,'-3'-16'123'0,"6"14"-95"0,-6-12 27 0,3 12 5 16,0-6-1-16,0 8 4 15,-3-8-7-15,0 3-1 16,-3-1-31-16,-3-2 4 0,3 6 0 15,0-1-2-15,0 3-1 16,1 0-9-16,-4 5-3 16,-3 6-5-1,6 2-3-15,0-2-2 0,3 10 0 16,0 8-2-16,3 11-1 16,6-6 1-16,0-10-1 15,0-3-3-15,6-2 2 16,-3-1-4-16,8-10-1 15,10 3-13-15,-6-11-5 0,-3 0-29 16,6-14-11-16,5-12-33 16,1-6-14-16,-6-5 60 15,0-8 27-15</inkml:trace>
  <inkml:trace contextRef="#ctx0" brushRef="#br0" timeOffset="156196.548">11654 16020 448 0,'-9'-13'167'0,"6"13"-129"0,0 5 30 0,3-5 7 16,0 2-23-16,-3 1-8 15,3 0-28-15,-3 7-9 16,3-2-6-16,0 0 10 0,3 11 5 16,0 13-6-16,3-6-3 15,-3-5-4 1,3 16 0-16,0 11-2 0,0-14 2 15,0-5-9-15,0 6-1 16,-3-9-36-16,3 6-14 16,0 8-61-16,0-9-25 15,-3-17 75 1</inkml:trace>
  <inkml:trace contextRef="#ctx0" brushRef="#br0" timeOffset="156611.44">11616 16345 448 0,'-9'3'167'0,"12"0"-129"0,0-6 6 16,-3 3-6-16,3 0-19 15,6 0-1-15,-1 0-6 16,4 0-2-16,-3 3-6 16,0-1-1-16,6-2 1 0,-3 5-2 15,9-2-2-15,12-3 1 16,-13 0-1-16,-2 0-9 15,3 0-2-15,-3 0-14 16,0-3-4-16,6-2-7 16,-9 3-1-16,-4-1 14 0,-2 0 6 15,0-2 17-15,-3 5 7 16,0-3 17-16,-6 3 10 16,6 3 4-16,-3 2 4 15,-3 3-10-15,0 3-4 16,3 5-10-16,3-1-1 15,-3 1-6 1,3 11 1-16,-3-3-7 16,3-3-1-16,0 5-4 15,-3-13-1-15,0 1-34 16,3-1-15-16,0 0-64 0,0-13-30 16,-3 5 73-16,-6-18 38 15</inkml:trace>
  <inkml:trace contextRef="#ctx0" brushRef="#br0" timeOffset="156771.015">11818 16038 528 0,'-15'-5'198'0,"12"5"-154"0,0 5-6 16,3-5-12-16,0 0-33 15,0 0-7-15,6 6-71 16,6 2-29-16,3 2 58 15,3 3 26-15,-6-2 22 16</inkml:trace>
  <inkml:trace contextRef="#ctx0" brushRef="#br0" timeOffset="157061.236">12065 16295 444 0,'-6'18'167'0,"6"-18"-129"0,-3 11 21 0,6-8 4 16,-3 5-21-16,0-3-3 16,6 6-15-16,0 7-4 15,3-2-12-15,0 8-1 0,-3-8 0 16,0 5-6-16,3 3-2 0,3 7-3 16,-1-2 3-16,-2-5 0 15,0-11 3-15,-3-2-6 16,3-11 1-16,0-8-41 15,-3-2-18-15,0-1-32 16,0-10-14-16,0 2 58 16,0-7 26-1</inkml:trace>
  <inkml:trace contextRef="#ctx0" brushRef="#br0" timeOffset="157476.673">12276 16340 280 0,'12'18'107'0,"-12"-18"-83"0,15 16 37 16,-9-8 11-16,0-5-10 16,0 5-1-16,3-3-15 0,6 6-3 15,-3-9-25-15,0 4 1 0,-3-4 1 16,-4-2-2-16,4-2 1 16,-3-4-1-16,0 4-2 15,-3-9-2-15,-3 6 1 16,0-3-13-16,-3 3-3 15,-3-6-2-15,-6 3-2 16,-2 0 4-16,2 3 0 16,3-3 16-1,-3 8 10-15,-6 5-31 16,3 3-13-16,3 5 8 16,6 1 6-16,0-1 3 0,6 5 1 15,3 22 1-15,3-8 2 16,6 2-1-16,0-10 2 15,-3-5-2-15,9-1-1 16,3-2 1-16,2-3-1 0,1-2 0 16,0-9 2-16,0-2 3 15,0-5 2-15,-3-3-111 16,2-5-49-16,-2 0 76 16,0-1 38-16</inkml:trace>
  <inkml:trace contextRef="#ctx0" brushRef="#br0" timeOffset="158901.866">13473 16216 440 0,'-12'13'165'0,"12"-13"-129"0,-9 10 19 15,9-10-1-15,0 3-22 16,0-3-6-16,0 8-13 16,0-3-6-16,3 6-4 15,0-3-3-15,3 5 1 0,0 0 1 0,6 14 1 16,-3-9 1-16,6 9 0 16,-4-6 2-16,4 5 3 15,-3-2 2-15,3-5 3 16,-3-4-1-16,0-4 0 15,-3-3-7-15,3-8-4 16,-3 0-6-16,0-8 0 16,0 0 0-16,-1-8 2 15,1 3 1 1,-3-8 1-16,0 8 0 16,0-6 0-16,0 3 4 0,0 0 2 15,0 3-55-15,3 0-24 16,-3 0-37-16,6-1-12 15,0 9 66-15,6-3 30 16</inkml:trace>
  <inkml:trace contextRef="#ctx0" brushRef="#br0" timeOffset="159319.743">14083 16390 356 0,'9'-5'134'0,"-9"5"-104"0,-6-11 47 15,6 11 13-15,-3-5-24 16,-3 0-8-16,-3-6-18 16,3 6-6-16,-6-3-19 15,3 3-5-15,-6-3-2 16,4 8 2-16,-1 0 4 0,0 0-8 16,3 8-1-16,0-3-3 15,3 8-2-15,3 0-13 16,3 3-6-16,0-3 10 15,9 1 6-15,-3-4 3 0,9-4 0 16,-3 4 1-16,8-7-1 16,-2 2 0-16,3 0 0 15,0-2 0-15,-6 5 2 16,0-3-3-16,-6 8 0 16,0-2 14-16,-6 8 6 15,0-4-7-15,-9 9-4 16,0-8-5-16,-6 11 0 0,3-9-2 15,-6 1-1-15,0-3-17 16,0-3-9 0,0-3-35-16,3-7-13 0,0 0 40 15,6-9 22 1</inkml:trace>
  <inkml:trace contextRef="#ctx0" brushRef="#br0" timeOffset="160130.576">15086 16073 444 0,'-9'13'165'0,"9"-13"-129"0,6 24 2 16,-3-19-10-1,0 11-12-15,0 2 3 16,3 9-4-16,0-3 1 0,0 5-9 16,0-3 0-16,-3 6 3 0,0-6 0 15,-3 6 2-15,0-8-2 16,0-3-1-16,0-2-1 15,-3-6 0-15,3 0 2 16,-3-10 1-16,0-3-3 0,0-13-3 16,0 7-2-16,3-15-3 15,0 8 1-15,6-19-1 16,0 11-3-16,9-11 2 16,-3 6 1-16,5-1 0 15,-2 6 0-15,6 3 2 16,-6 4-1-16,6 9-1 15,-3 0 3-15,2 15 0 16,-2-2 1-16,0 14 0 16,-3-4 0-1,0 8 0-15,-3-7-2 0,0 7 1 16,-3-2-4-16,0 0-2 16,-3-3-45-16,0 0-17 15,-1-5-135 1,1 0-60-16,0-5 135 0</inkml:trace>
  <inkml:trace contextRef="#ctx0" brushRef="#br0" timeOffset="160544.037">15571 16279 448 0,'-21'21'167'0,"21"-21"-129"0,-9 27 6 0,9-22-4 15,0 8-20-15,0-5-1 16,9 13-9-16,-3-5-2 16,12 11-4-16,-3-6-1 0,6 5 1 15,-3-7-2 1,8-1 1-16,-8-4-2 16,9-12 2-16,-6 1 2 15,6-14 2-15,-3 3 3 0,-1-10 1 16,-5 2-1-16,-3-5-1 15,-3 0 1-15,-9-1 1 16,0 4-1-16,-9-3 1 16,3 2-4-16,-9 1-2 0,0 4-5 15,-6 7 0-15,3-4-2 16,-5 8 0-16,2-2 2 16,0 10 0-16,3-2 2 15,0 2 1-15,3 1-43 16,3-4-18-16,0 1-75 15,9-1-32-15,0-2 87 16,9-5 42 0</inkml:trace>
  <inkml:trace contextRef="#ctx0" brushRef="#br0" timeOffset="160977.39">15940 16242 484 0,'-6'21'181'0,"6"-21"-141"0,3 21 5 0,0-18-7 16,0 10-15-16,0-5 1 15,3 8-7-15,-3-3 0 16,3 3-10-16,-3 3 0 0,3 2 3 16,-3-5-4-16,0 0 2 15,0 5-5-15,0-8 0 16,0-2-1-16,0-9-2 15,0 1-2-15,0-8 1 16,0-1 1-16,0-7 2 0,0 0-1 16,3-8-1-1,0 2-2-15,3 1 1 16,-1-1 1-16,4-2 0 16,-3 5 0-16,6 0 0 15,-3 3 0-15,3 5 0 16,-3 5 2-16,3 6 3 15,-3 2-2-15,0 9-2 0,-4-7 0 16,1 12-1-16,0-6 0 16,0 3 0-16,-3-3-31 15,0-2-12-15,0 2-62 16,0-8-25-16,0 1 68 16,0-17 32-16</inkml:trace>
  <inkml:trace contextRef="#ctx0" brushRef="#br0" timeOffset="161137.96">16274 16308 460 0,'2'13'173'0,"-2"-13"-135"0,6 6 25 0,-6-6 1 15,6 5-25-15,-3-2-5 16,6 2-18-16,-3-5-7 16,6 5-6-16,-3-2-3 0,6-3 1 15,0 0-43-15,3-3-19 16,-3 3 28-16,-1-8 15 15</inkml:trace>
  <inkml:trace contextRef="#ctx0" brushRef="#br0" timeOffset="161775.254">16708 16118 488 0,'-12'13'184'0,"12"-13"-143"0,-3 13 4 15,3-13-10-15,3 13-17 16,0 3-3-16,3 11-4 16,-3-3-2-16,6 13-5 15,-3-11 2-15,3 24 0 0,0-10-2 16,0 21-3-16,-3-8-3 16,3 2 1-16,-3-10-28 15,2-2-13-15,-2-4-58 0,0-10-23 16,0-5 64-1,-3-19 31-15</inkml:trace>
  <inkml:trace contextRef="#ctx0" brushRef="#br0" timeOffset="162082.441">16690 16337 384 0,'-12'-13'145'0,"12"13"-112"0,-6-24 27 0,6 24 5 16,0-13-22-16,0 5-7 15,6-8-15-15,0 3-3 16,9 0-11-16,-3 2 0 0,15 1 0 16,-6 4-1-16,11 6-1 0,-5 0-1 15,6 11 2 1,-6-3 1-16,-1 10 1 0,-5-2 0 16,-3 8 2-16,-3-5-3 15,-9 7-2-15,0-5 0 16,-9 11-1-16,3-8-2 15,-12 5-2-15,3-3-4 16,-6-2 0-16,0-5-40 16,-2-9-18-1,2 1-96-15,3-17-41 16,0 6 104-16,6-13 49 16</inkml:trace>
  <inkml:trace contextRef="#ctx0" brushRef="#br0" timeOffset="162397.592">17062 16194 384 0,'6'19'145'0,"-6"-19"-112"0,12 16 3 0,-9-8-6 16,6 2-7-16,0-2 3 16,3 11-1-16,-3-6 2 15,3 6-15-15,0-4 6 0,-1 4 3 16,-2-1 2-16,0 1 3 15,-3-6-3-15,-3 0 0 16,0-5 1-16,-3 3 0 16,0-8-20-16,0-3-7 15,0 0 1 1,0-8 0-16,0 0 2 0,0-8 2 16,0 3-1-16,6-9-1 15,-3 4-15-15,9-9-5 16,-3 6-56-16,12-3-23 15,-6 3 51-15,9 3 24 16</inkml:trace>
  <inkml:trace contextRef="#ctx0" brushRef="#br0" timeOffset="162836.419">17589 16189 364 0,'-9'-3'134'0,"9"3"-104"0,-12-5 29 0,12 5 8 16,-3 0-11-16,0 0 0 16,-3 0-16-16,0 0-5 15,0 8-20-15,0-3-5 0,0 11 1 16,1-2-5-16,2 4-1 16,0 1-2-1,3 4 0-15,0-1-4 0,6 4 0 16,-1-5 1-1,4-2 0-15,0-6-3 0,6 0 0 16,-3-2 2-16,6-9 2 16,-3-2-2-16,3-2 0 15,-3-4 3-15,-3-4 3 16,-1 2 2-16,-5-5 3 16,-3 2-5-16,-6-2-1 0,0 0-4 15,-6-3-1-15,4 3 10 16,-7-1 3-16,3 4-8 15,-3 2-1-15,3 0-14 32,0 3-3-32,0-1-66 0,6 4-29 15,0-1-116 1,3 3-51-16,0 0 145 16</inkml:trace>
  <inkml:trace contextRef="#ctx0" brushRef="#br0" timeOffset="163151.579">17851 16197 440 0,'3'0'165'0,"-3"0"-129"0,9 5 10 0,-9-5-3 16,9 6-12-16,-3-1-1 16,6 6-8-16,-3-1-1 15,2 9-12-15,1-4 3 0,-3 9 4 16,0-3 1-16,-3 11 1 15,0-5-11-15,-6 10-5 16,0-8 12-16,-6 13 7 16,0-13-8-16,-6 11-4 15,0-11-4 1,-5-3-1-16,2-2-5 16,-9-10-1-16,6-4-26 0,-9-18-11 15,3-2-35-15,-2-17-14 16,2 1-103-1,0-25-44-15,3 9 123 16</inkml:trace>
  <inkml:trace contextRef="#ctx0" brushRef="#br0" timeOffset="163323.115">17595 15922 440 0,'-9'8'165'0,"9"-8"-129"0,-9 2 17 15,9-2-3-15,0 3-30 16,0-3-9-16,0 0-20 15,0 0-10-15,3 0 10 16,0 0-115-16,12 0-50 0,-3-3 88 0,9-2 42 16</inkml:trace>
  <inkml:trace contextRef="#ctx0" brushRef="#br0" timeOffset="163709.083">18086 16271 372 0,'6'35'140'0,"-6"-35"-109"0,9 7 11 0,-6-7-3 15,6 6-9-15,-3-6 2 16,6-6-5-16,0 6-2 16,3-2-13-16,-4-3 1 0,1-6 1 0,0 0 1 15,-3-2 4-15,-3 3 0 16,-3-4 1-16,-3 4-3 15,-6-1 2-15,3 1-6 16,-6 10 0 0,0-3-8-16,-3 6-1 15,3 5-2-15,-2 7-2 16,2-1 1-16,0 7-1 16,3-3-3-16,3 3 2 15,0 3-1-15,3 0 0 0,0-5 2 16,9-1 0-16,-3 1 0 15,9-1 0-15,-4-5 2 16,13-5 1-16,-6 0-32 16,12-5-15-16,-3 0-106 15,8-6-47-15,-5 0 102 0,6-10 48 16</inkml:trace>
  <inkml:trace contextRef="#ctx0" brushRef="#br0" timeOffset="164042.751">18589 16239 488 0,'-15'0'181'0,"15"0"-141"0,-15-5 18 0,15 5-1 0,-6 0-22 16,3 0-3-1,-3 5-18-15,3-2-7 16,-2 8-4-16,-1-3-5 0,3 7-1 16,0-4 15-16,0 13 6 0,0-8-8 15,6 10-6-15,0-7-2 16,3 4 0-16,0-7-3 16,5 11 0-16,1-6-12 15,6-3-7-15,-3-4 8 16,9-4 7-16,-6-2-68 15,6-8-27-15,-4 0 50 16,1-16 27-16</inkml:trace>
  <inkml:trace contextRef="#ctx0" brushRef="#br0" timeOffset="164310.035">18899 15922 536 0,'-9'-5'200'0,"9"5"-155"0,0-3 5 0,0 3-8 16,0 0-22-16,0 0-1 15,3 3-11-15,-3-3-3 16,3 5-3-16,0 5-4 0,0 6-1 16,0-2-1-16,3 15 3 15,-3-6 9-15,-1 15 4 0,1-7-14 16,0 9-8-1,0-6 2-15,0 3 2 16,0-7-58-16,0-1-24 16,0-6 44-16,-3-12 22 15</inkml:trace>
  <inkml:trace contextRef="#ctx0" brushRef="#br0" timeOffset="164521.476">18800 16184 512 0,'-11'5'189'0,"11"-5"-147"0,0 3 15 16,0-3-5-16,0 0-28 16,0 0-8-16,11 2-8 0,-2-2-3 15,6 3-3 1,-3 0-2-16,6-1 3 0,-3-2-2 0,6 8-1 16,-3-2-19-16,5-1-10 15,-2 0-65-15,3-2-28 16,-3-3 63-16,-3-3 32 15</inkml:trace>
  <inkml:trace contextRef="#ctx0" brushRef="#br0" timeOffset="164709.965">19104 16216 464 0,'-3'31'176'0,"3"-31"-137"0,3 21 11 0,-3-15-5 16,6 4-21-16,0 1-3 15,3 2-10-15,-3 0-5 0,6 3-3 16,-3-2-3-16,3 1 1 0,-4-1-26 16,1 1-8-16,0-1-67 15,0-4-27-15,-3-4 65 16,-6-9 34-16</inkml:trace>
  <inkml:trace contextRef="#ctx0" brushRef="#br0" timeOffset="164892.478">19053 16025 528 0,'-12'0'198'0,"12"0"-154"0,-2 0 0 0,2 0-10 16,0 0-29-16,0 0-4 16,0 0-46-16,0 0-18 15,5 0 32-15,1 0-110 0,3 3-43 16,-3-1 94-16,3 1 45 15</inkml:trace>
  <inkml:trace contextRef="#ctx0" brushRef="#br0" timeOffset="165225.586">19190 16136 444 0,'0'16'167'0,"0"-16"-129"0,9 24 6 0,-6-19-6 15,6 8-14-15,-3 1 0 0,6 4-4 16,-3-2-3-16,3 8-9 16,0-6-1-16,0 6 3 0,0-5-2 15,-1 2 3-15,-2-5-6 16,0-3-3-16,-3-5 1 16,0 0 0-1,0-3 5-15,0-8 5 16,-3 1-1-16,3-6 1 0,-3 3-10 15,0-6-1-15,0 3-2 16,3-5 0-16,-3 2-3 16,3-5 2-16,-3 3-43 15,3-3-18-15,0 3-101 16,0-3-45-16,0 3 109 0,3 0 51 16</inkml:trace>
  <inkml:trace contextRef="#ctx0" brushRef="#br0" timeOffset="165693.336">19574 16358 380 0,'15'8'143'0,"-15"-8"-112"0,9 8 30 0,-9-8 3 16,6 3-17-16,0 0-4 15,0-3-14-15,0 0-4 0,0 0-14 16,-3 0 2-16,0-3 1 16,0 0-1-16,-3 1 2 0,0-1 3 15,-6-2 1-15,3-1-13 16,-9-1-3-16,0-4-2 16,-3 6 1-16,0-3-1 15,-3 5-1-15,4-2-4 16,-1-1-2-16,3 4 0 15,0 2 2-15,0 0-1 16,0 2 1-16,3 4-2 16,3 2-1-16,0 0 4 15,6 5 1 1,0-3-1-16,6 6 0 0,0-5 2 16,6 7 0-16,0-2 1 15,6 0 0-15,-3-5 0 16,8-1 0-16,-2-2 0 15,9-2 0-15,-9-1-25 16,6-5-10-16,-7 0-158 16,1-11-70-16,-3 3 134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0:16.2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2428 9694 664 0,'0'0'0'0,"-9"24"6"15,9-19 4-15,-3 6-1 0,3-1 2 16,-6 11 0-16,3-2 1 15,3 15-6-15,0-5 0 0,3 16 1 16,9 14-1-16,-3-14 1 16,-3-6-2-16,6 11 2 15,-1-7-2-15,7 12 0 16,-6-10-3-16,9 6 1 0,-3-9-2 16,9 0-1-16,-6-7 1 31,8-6-1-31,16 3 0 0,-12-11 2 0,-7-8-1 15,10-8 2 1,-6 0-2-16,3-10 2 16,8-11 4-16,-14-5 4 15,-3 5-2-15,3-18 0 16,-6 5-1-16,2-11 0 0,7-13-4 16,-9 11-1-16,-6 7-1 15,0-20 1-15,-3 10 0 16,0-11 1-16,-6-18 0 15,-6 24 2-15,0 8 1 16,-6-6 3-16,3 8-1 16,-9-5 0-16,-6-13-3 15,6 16-1-15,3 7-6 0,-15-4 1 16,6 2-2-16,-11 2-2 16,5 6 0-1,-9 3 0-15,9 2 0 0,-14 3 0 16,11 5 22-16,-6 3 10 15,6 2-13-15,0 3-6 16,1 3-6 0,2 5-3-16,-3 0 1 15,3 8-1-15,3-3 0 0,-2 8 2 16,5-2-3-16,-3 13 0 16,3-3-1-16,0 11 0 15,6-6 0-15,0 9 0 16,3-6-9-16,3 13-5 0,4 16-30 15,2-16-10-15,0-7-39 16,8 12-18-16,-8-9 61 16,9 4 27-16</inkml:trace>
  <inkml:trace contextRef="#ctx0" brushRef="#br0" timeOffset="444.809">2737 9993 296 0,'3'-13'112'0,"-3"13"-87"0,0-6 37 0,0 6 13 16,0 0-11-16,0 0-1 16,-3 0-15-16,3 0-6 15,-3 3-23-15,3 0-3 0,0 2-1 0,0 0-4 16,0 6-1-1,0-3-4 1,3 8-1-16,-3-6-3 0,3 3 1 16,0-2-2-16,0 2 2 15,0-2-4-15,0 2 0 16,0-2-6-16,0 2-3 16,0-3-49-16,0 4-24 0,3-1 43 15,-6-8 20-15</inkml:trace>
  <inkml:trace contextRef="#ctx0" brushRef="#br0" timeOffset="707.112">2713 9742 460 0,'-5'21'173'0,"5"-16"-135"0,0-21 19 0,0 16-1 16,0 0-23 0,0 0-6-16,2-3-5 15,1 3-2-15,3-2-11 16,-6-1 6-16,3 3 4 0,0 0-17 0,0 0-5 16,0 0-1-16,0 0 1 15,0 0-27-15,3 0-9 16,-3 0 17-16,-3 0 11 15</inkml:trace>
  <inkml:trace contextRef="#ctx0" brushRef="#br0" timeOffset="2281.929">7145 9339 360 0,'-9'-16'134'0,"9"16"-104"0,-9 0 36 0,9 0 8 16,-3 8-16-16,0 0-4 15,-3 3-19-15,0 0-10 16,-5 2-14-16,2-3 1 0,-6 14 4 15,3-5-4-15,-3 10-2 16,3-5-3-16,0 10 0 16,0-5-2-16,0 19 0 15,3-11-3-15,3 21-2 16,1-10 1-16,5 15-1 16,0-13 0-16,11 11 0 15,-2-13 0-15,9 10 0 16,-6-13 0-16,9 11 0 0,-3-11 0 15,9 5 0 1,11 8-3 0,-5-21 2-16,-6-8 1 0,12-5 2 15,11 0-1-15,-2-8-1 16,-4-11 1-16,-2-8-1 16,-3-7-3-16,-10-6 2 15,-2 3 1-15,6-16 0 0,-6 5 0 16,6-8 0-16,5-16 0 15,-11 9 0 1,-3 7 0-16,0-18 0 16,-1-17 0-16,-5 17 0 0,-6 11 4 15,-3-6 5-15,3 8-10 0,-9-16-3 16,0 10 2-16,-6-15 0 31,0 10-1-31,-12-4 0 0,3 7 15 0,-6-6 6 31,4 14-6-31,-10-5-2 0,-9-8-4 16,3 7 1-16,0 9-2 16,10 13 0-16,2 5-1 15,-12 3 0-15,-12-1-2 16,13 6 1-16,2 3-2 0,-9 5 2 16,9 0-2-16,-8 5-1 15,-10 6 1-15,6 2-1 16,4 6 0-16,11-3 0 15,6-3-3-15,0 8 0 16,3-5-7-16,0 10-4 0,3-4-32 16,3 7-13-16,3-3-57 15,6 6-26-15,6 10 75 16,3 3 35-16</inkml:trace>
  <inkml:trace contextRef="#ctx0" brushRef="#br0" timeOffset="2782.103">7434 9768 360 0,'-6'-3'134'0,"6"3"-104"0,-6 0 38 0,6 0 9 15,0 0-19-15,0 0-6 16,0 0-17-16,0 0-5 16,0 3-17-16,0 2-6 0,3 1 0 15,0-1-2-15,3 5 0 16,-3 1-1-16,6 8 2 15,-3-4-3 1,3 9-2-16,-3-5 4 0,0 10 1 16,0-5 0-16,-3 2 1 15,-1 9-6-15,1-1-3 16,-6-8 9-16,1-4 8 16,2-7-6-16,-6 4-2 15,-6 2-4-15,3-8 0 0,3-2-2 16,-3-1-1-16,-6 1-2 15,6-8 1-15,0-1-10 16,-3-4-5-16,3 2-41 16,0-6-15-16,0 1-78 15,0-3-31-15,-2-10 95 16,5-6 47-16</inkml:trace>
  <inkml:trace contextRef="#ctx0" brushRef="#br0" timeOffset="3014.482">7371 9527 496 0,'-9'3'187'0,"9"2"-146"0,-5 3 26 0,5-5 1 16,0-1-40-16,0 4-15 15,-3-1 8-15,3-2 5 16,0 2-13-16,0-2-9 0,0-1-4 0,0 1-29 16,3-1-13-16,-3-2 22 15,0-2 9-15</inkml:trace>
  <inkml:trace contextRef="#ctx0" brushRef="#br0" timeOffset="6880.375">2684 9292 140 0,'-15'8'52'0,"15"-3"-41"0,-12 0 53 16,9-2 20-16,0 0-16 15,0-1-6-15,3-4-30 16,-6-1-10-16,3-2-13 0,0-6 3 0,3-2 1 16,0-6 0-16,3-5 2 15,-3-10-4-15,3-11-1 16,3-8-2-16,0-8 0 16,0 0-2-16,3 1-1 15,3-9-3-15,0-11 1 16,3-2-2-16,2-2 2 15,4 2-2-15,3-8-1 16,-3-8 1-16,9 0-1 16,-7 3-3-16,7 0 2 15,-3-6 1-15,3 3 0 16,-1 3 0-16,7 2 2 0,-9 24-3 16,24-34 0-16,-1 8 1 15,1 5 2-15,-4 0-1 16,7 5-1-16,-3 1 1 15,2-1-1 1,-11 22-3-16,23-14 2 16,1 6 1-16,5 2 2 15,-8 3-1-15,-1-1-1 16,4 4 1-16,5-1-1 0,15-4 0 16,1 4 2-16,-7 11-1 15,-8 8 2-15,-1 6-2 16,0 4 2-16,4 3 0 15,-1 1 1-15,1 2 0 16,-4-1 0-16,-5 1-2 16,2 3 1-16,3-1-2 0,4 6 2 15,-1 0-2-15,-5 8 2 16,-7 2-2-16,1 1 2 16,2 2 0-16,4 5 1 15,-1 6-2-15,4 2 1 16,-7 6 0-16,-5 2 1 15,-4 0 4-15,1 8 5 16,2 0-9-16,1 3-2 16,2-3-2-1,1 3 0-15,-7 0 2 16,-2 3 3-16,-1-4-2 0,-2 4-2 16,6 2 0-16,-4 0 1 15,4 3 1-15,-7 5 1 16,1 8 0-16,-4 2 0 15,-2 6 0-15,-6-5 0 0,2 0 0 16,-2-1 2-16,0 1-1 16,0 2 0-16,-1 3-1 15,1 8 2-15,3-3-3 16,-7 3-2-16,4-8 2 16,-6 2 0-16,-1 6 1 15,1 3 2-15,-6-1-1 16,0 3 0-16,0 0-3 15,-1-5 1-15,1-5-2 16,0 2-1 0,0 6 1-16,0 4 1 0,-4 1-1 15,1-3 2-15,-3-2-2 16,0-3 2-16,-3 2-2 16,-3 3-1-16,-4 6 3 15,1-6 0-15,-3-3-1 16,0-2 1-16,-3-3 0 0,0-2 1 15,0 0 0-15,0 2 2 16,0-3-3-16,0-2 0 16,0-2-1-16,3-4-2 15,0-2 1-15,-3 0 1 16,0-3-1-16,0-2-1 16,-3 0 3-16,3-3 0 15,-6-3-1-15,3-2-2 0,-3-6 1 16,2-4-1-16,-2-4-5 15,3-5-1 1,-3-5-66-16,0-10-28 16,-8-12 50-16,-13-4 25 15</inkml:trace>
  <inkml:trace contextRef="#ctx0" brushRef="#br0" timeOffset="7983.96">7220 8847 300 0,'-3'6'112'0,"0"-4"-87"0,0 1 35 0,3-3 11 15,0 0-13-15,0 0-4 0,-3 0-6 16,0 0-3-16,0 0-25 16,0-3 2-16,3 3-1 0,0 0-7 15,3 3-1-15,-3-3-5 16,6 8 0-16,6 5-5 16,0 0 0-16,-4-2 1 15,10 10 0-15,-3-2-5 16,6 7 1-16,6 8 0 15,-6-10 2-15,-6-5-1 16,2-1-1-16,-2-2 1 16,0 0 1-16,0 0-1 15,-3-8 2-15,-3 0 0 0,0-3 3 16,0-2-1-16,0-3 2 16,0-3-6-16,-3-2-1 15,-1-1-2 1,1-7-2-16,0 3 11 0,3-17 5 15,0-7-3-15,0 7-3 16,-3 6-3 0,3-8 0-16,0 5-2 15,3-5-1-15,-3 5 1 16,3-7-1-16,0 7 0 16,0-8 2-16,-1 6-1 0,1-6-1 15,-3 5 1-15,3 1-1 16,-3 5-18-16,0 2-8 15,0-5-11-15,-6 14-2 16,0-1 21-16,0 9 10 0</inkml:trace>
  <inkml:trace contextRef="#ctx0" brushRef="#br0" timeOffset="12308.519">3773 9958 332 0,'-18'16'123'0,"18"-16"-95"0,0 8 0 16,0-8-6-16,0 0-13 15,0 0-3-15,6 3-14 16,-3-3-8-16,9 0-106 16,-3 0-48-16,6 0 86 15,-3 0 42-15</inkml:trace>
  <inkml:trace contextRef="#ctx0" brushRef="#br0" timeOffset="12522.27">4336 10006 268 0,'0'0'101'0,"0"0"-78"0,3 3 26 15,-3-3 7-15,0 0-19 0,0 0-6 16,0 0-18-16,0 0-9 16,3-3-2-16,-1 0-46 0,4-4-18 15,0 1 31-15,6-2 15 16</inkml:trace>
  <inkml:trace contextRef="#ctx0" brushRef="#br0" timeOffset="12712.991">4803 9900 320 0,'-3'8'121'0,"3"-5"-95"0,0-1 14 0,0-2-1 0,0 0-23 15,0 0-8-15,3 3-68 16,-3-3-27-16,6 3 43 15,0-1 22-15,9 4 17 0</inkml:trace>
  <inkml:trace contextRef="#ctx0" brushRef="#br0" timeOffset="12899.493">5234 10014 324 0,'0'5'123'0,"0"-5"-95"0,0 0 20 0,0 0 3 16,0 0-26-16,0 0-6 16,3-2-32-1,-3-1-11-15,6-2 11 16,-3 2 8-16,6-2 9 0</inkml:trace>
  <inkml:trace contextRef="#ctx0" brushRef="#br0" timeOffset="13099.955">5618 10043 368 0,'0'5'140'0,"0"-5"-109"0,0 6 2 16,0-6-4-16,0 0-27 15,0 0-7-15,6 0-100 16,0 0-42-16,6-3 74 15,-3 3 37-15,9-5 27 0</inkml:trace>
  <inkml:trace contextRef="#ctx0" brushRef="#br0" timeOffset="13274.539">6026 10014 340 0,'9'11'129'0,"-9"-11"-100"0,6 8 15 0,-6-8 1 16,6 2-27 0,0 1-7-16,3-1-57 0,-3-2-21 15,9 0 33-15,3-2 17 0,-1-1 13 16</inkml:trace>
  <inkml:trace contextRef="#ctx0" brushRef="#br0" timeOffset="13437.726">6428 10035 316 0,'24'11'121'0,"-15"-11"-95"0,6 0 44 16,-13 0 13-1,4 0-18-15,-3 0-3 16,3 0-29-16,0 0-10 16,3-3-14-16,-3 3-30 0,6 0-12 15,3 0 17-15,-3 0 8 0</inkml:trace>
  <inkml:trace contextRef="#ctx0" brushRef="#br0" timeOffset="16429.869">3148 9310 384 0,'-24'-8'143'0,"24"8"-112"0,-18-29 12 0,18 27-4 0,-6-20-13 16,3 4-3-16,0-30-5 16,0 11 1-16,6-24-10 15,0 14 6-15,12-19 2 0,-3 13-7 16,18-21-1-16,-6 13-3 15,17-3-1-15,-8 14-1 0,15-8 2 16,-12 13-1 0,20 13 0-16,-11 8-1 0,17 11 2 15,-11 2-3-15,5 19 0 16,-11 0 3-16,3 27 1 16,-10-6-1-1,1 21 1-15,-9-5-2 16,0 24 0-16,2 26-3 0,-11-26 1 15,-6-14-2 1,-3 6 2-16,0-13-2 16,-3 5-1-16,-3-13-4 15,-3-3-2-15,0-6-48 16,0-4-19-16,0-3-71 0,-3-9-31 16,0 1 93-16,0-8 42 15</inkml:trace>
  <inkml:trace contextRef="#ctx0" brushRef="#br0" timeOffset="16722.089">3841 9268 388 0,'-2'16'145'0,"2"-16"-112"0,0 18 12 16,0-12 0-16,2 7-22 15,1-3-4-15,3 12-6 16,0-4-1-16,6 11-6 15,-3-5 7-15,3 5 4 0,-3-5-3 0,3-3 2 32,0-2-5-32,3-9-1 0,0 1 0 15,2-16 4-15,-2 2-2 16,9-18 1-16,-3 2-5 16,3-7-3-16,-3 5-2 15,2-9 0-15,-5 7-7 16,3-6-1-16,-3 5-49 0,3-5-21 15,0-3 35-15</inkml:trace>
  <inkml:trace contextRef="#ctx0" brushRef="#br0" timeOffset="17321.795">4068 9109 416 0,'-15'13'156'0,"15"-13"-121"0,-6-2 21 0,6 2 0 16,0-11-20-16,0 1-6 15,3-25-4-15,-3 9-2 16,9-19-13-16,0 8-2 0,12-29 1 15,-4 13-6-15,16-21 0 16,-6 15-2-16,9 6-2 16,-7 9 1-1,16 4 1-15,-9 5-1 16,17 6 2-16,-11 6 0 0,15 7 1 16,-13 2-2-16,7 17 1 15,-13 0 0-15,4 26 1 16,9 21 0-16,-19-5 2 15,-5-11-3-15,-3 25 0 16,-3-14-3-16,-3 31-1 0,-3-15 7 16,-3 11 4-16,-1-14-12 15,-2 3-3-15,-3-8 2 16,0 0 1-16,-3-11-5 16,3-2 0-16,-3-6-61 15,0-8-24-15,0 1 44 16,0-9 24-16</inkml:trace>
  <inkml:trace contextRef="#ctx0" brushRef="#br0" timeOffset="17713.149">4722 9218 436 0,'-8'26'162'0,"8"-26"-126"0,-9 21 12 15,9-15-2-15,0 4-14 0,0-2-1 16,3 8-15-16,0-3-5 16,3 11-7-16,-1-5 2 0,7 10 0 15,-3-6 0-15,6 7 1 16,-3-7-2-16,3 1 0 16,-3-3-1-16,6-5 2 15,-3-3-1-15,5-5 2 0,-2 0 0 16,6-16 1-16,-6 6 0 15,6-17 0-15,-3 3-2 16,2-7-1 0,-2 1-6-16,-3-1 1 15,-3 4-2-15,0-2 0 16,-3 5 0-16,0 0 0 16,-3 3 4-16,-3 2 3 15,0 3-33-15,-3 0-13 0,-3 0-101 16,-3 8-45-16,-9 6 97 15,-6 2 46-15</inkml:trace>
  <inkml:trace contextRef="#ctx0" brushRef="#br0" timeOffset="18942.975">7038 9358 344 0,'0'5'129'0,"0"-5"-100"0,-3-2 15 0,3 2 1 15,0-8-10-15,0 0 2 16,-6-11-17-16,0 3-4 16,-6-13-10-16,0 5 7 0,-6-18 6 15,4 8 1-15,-16-14 3 16,6 6-4-16,-12-6 0 16,7 11-4-16,-13-5-1 15,9 7-4-15,-20-2-1 0,8 8-5 16,-21-3-3-16,13 6 2 15,-16-3 0 1,16 8 1-16,-16 5 2 16,16 3 1-16,-22 7 1 0,13 4-2 15,-7 7 1-15,13 0-4 16,-4 11 0-16,13-3-1 16,-7 11-2-16,10-3 1 15,-4 16-1-15,9-5 0 16,-5 21 0-16,8-11-3 15,0 9 2-15,6-12 1 16,4 9 0-16,5-11 0 16,3 3 0-16,3-9 0 15,3 1 0 1,3-5 6-16,3-1 4 0,3-5-45 16,3-2-20-16,0-3-33 15,6-8-13-15,0-3 55 0,0-10 24 16</inkml:trace>
  <inkml:trace contextRef="#ctx0" brushRef="#br0" timeOffset="19339.914">5654 8786 340 0,'-15'16'129'0,"15"-16"-100"0,-24 24 24 0,21-19 7 0,-6 9-11 15,1-4 1-15,-7 11-22 16,3-2-6-16,-6 18-14 31,3-5-1-31,0 10 0 0,0-8-1 0,0 9 1 16,3-4 0-16,4 4 1 16,-1-9 0-16,6 11 0 15,0-8-4-15,3 3-1 16,0-6-1-16,6-2-2 0,0-6 1 15,5-7 1-15,1-3 1 16,6-8 3-16,-3 0-1 16,6-11 2-16,-3 0-4 15,6-5-2-15,-7 3 0 16,7-8-1-16,-6 2-5 0,6-2 1 16,-3 3-51-16,9-4-23 15,-4 4-110 1,10-3-49-16,9 2 124 15</inkml:trace>
  <inkml:trace contextRef="#ctx0" brushRef="#br0" timeOffset="19814.473">6800 9622 396 0,'0'0'148'0,"0"0"-115"0,-3-10 28 15,3 10 4-15,-3-11-24 16,0 1-8-16,-3-14-12 15,0 0-3-15,-6-8-10 16,3 6 4-16,-6-6 1 0,3 8 0 16,-5-5 2-1,2 5-4-15,-12 1 1 16,6 1-5-16,-15 4 1 0,7 2-5 16,-13 5-2-16,9 1 6 15,-8 7 5-15,8 1-4 16,-6 7-2-16,9 0-3 15,-2 11 0-15,5-3-2 16,0 11 2-16,6-5-4 0,0 10 0 16,7-5-1-16,-4 5-2 15,6-6-6-15,3 4-2 16,3-6-33-16,3 0-13 16,3-5-52-16,3 0-20 15,-3-5 69-15,6-11 32 16</inkml:trace>
  <inkml:trace contextRef="#ctx0" brushRef="#br0" timeOffset="20163.538">6208 9210 364 0,'-9'0'137'0,"3"8"-106"0,-3-3 28 0,9-2 8 16,-6 2-17-16,3 0-2 0,-6 6-16 15,3-3-5-15,-6 8-16 16,3-3 0-16,-3 11 2 0,3-3-5 16,-3 13-2-16,4-5 1 15,2 8 0-15,0-5-1 16,6 2 1-16,0-7-2 16,3-1 0-16,0 1-3 15,6-6-2-15,-1-5 1 0,4-6 1 16,0 1-1-16,6-6 2 15,-3 1-2-15,9-9 2 16,-3 0 4-16,14-7 6 16,-8 2-14-1,12-8-5-15,-9 3-42 16,8-1-19-16,-5 4 35 16,6 5 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6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9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CFGs are something that we study in both linguistics and computer science.  In computer science we study them in courses 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Automata Theory, Languages, and Computation.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5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CFGs are something that we study in both linguistics and computer science.  In computer science we study them in courses 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Automata Theory, Languages, and Computation.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27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3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8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Eat pizza</a:t>
            </a:r>
            <a:r>
              <a:rPr lang="en-US" baseline="0" dirty="0"/>
              <a:t> with peperoni versus Eat pizza with a fork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4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4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2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4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33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3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73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8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82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Parent/head/governor,</a:t>
            </a:r>
            <a:r>
              <a:rPr lang="en-US" baseline="0" dirty="0"/>
              <a:t> child/dependent/modifier, label/relation/type</a:t>
            </a:r>
          </a:p>
          <a:p>
            <a:r>
              <a:rPr lang="en-US" baseline="0" dirty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3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Parent/head/governor,</a:t>
            </a:r>
            <a:r>
              <a:rPr lang="en-US" baseline="0" dirty="0"/>
              <a:t> child/dependent/modifier, label/relation/type</a:t>
            </a:r>
          </a:p>
          <a:p>
            <a:r>
              <a:rPr lang="en-US" baseline="0" dirty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55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8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0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Labeled attachment score, unlabeled</a:t>
            </a:r>
            <a:r>
              <a:rPr lang="en-US" baseline="0" dirty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98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Labeled attachment score, unlabeled</a:t>
            </a:r>
            <a:r>
              <a:rPr lang="en-US" baseline="0" dirty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20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2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Arc-factored</a:t>
            </a:r>
            <a:r>
              <a:rPr lang="en-US" baseline="0" dirty="0"/>
              <a:t> (1</a:t>
            </a:r>
            <a:r>
              <a:rPr lang="en-US" baseline="30000" dirty="0"/>
              <a:t>st</a:t>
            </a:r>
            <a:r>
              <a:rPr lang="en-US" baseline="0" dirty="0"/>
              <a:t> order), 2</a:t>
            </a:r>
            <a:r>
              <a:rPr lang="en-US" baseline="30000" dirty="0"/>
              <a:t>nd</a:t>
            </a:r>
            <a:r>
              <a:rPr lang="en-US" baseline="0" dirty="0"/>
              <a:t> order, 3</a:t>
            </a:r>
            <a:r>
              <a:rPr lang="en-US" baseline="30000" dirty="0"/>
              <a:t>rd</a:t>
            </a:r>
            <a:r>
              <a:rPr lang="en-US" baseline="0" dirty="0"/>
              <a:t> order, and so on</a:t>
            </a:r>
          </a:p>
          <a:p>
            <a:r>
              <a:rPr lang="en-US" baseline="0" dirty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1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8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</a:t>
            </a:r>
            <a:r>
              <a:rPr lang="en-US" baseline="0" dirty="0"/>
              <a:t> from https://</a:t>
            </a:r>
            <a:r>
              <a:rPr lang="en-US" baseline="0" dirty="0" err="1"/>
              <a:t>demo.allennlp.org</a:t>
            </a:r>
            <a:r>
              <a:rPr lang="en-US" baseline="0" dirty="0"/>
              <a:t>/constituency-parsing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8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1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90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3/4/20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customXml" Target="../ink/ink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customXml" Target="../ink/ink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customXml" Target="../ink/ink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emf"/><Relationship Id="rId5" Type="http://schemas.openxmlformats.org/officeDocument/2006/relationships/customXml" Target="../ink/ink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emf"/><Relationship Id="rId5" Type="http://schemas.openxmlformats.org/officeDocument/2006/relationships/customXml" Target="../ink/ink9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mo.allennlp.org/constituency-pars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Statistical Constituency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8980" y="6497998"/>
            <a:ext cx="5925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/>
              <a:t>Based on slides from Sameer </a:t>
            </a:r>
            <a:r>
              <a:rPr lang="en-US" sz="1000" i="1" dirty="0" err="1"/>
              <a:t>Singh,Dan</a:t>
            </a:r>
            <a:r>
              <a:rPr lang="en-US" sz="1000" i="1" dirty="0"/>
              <a:t> </a:t>
            </a:r>
            <a:r>
              <a:rPr lang="en-US" sz="1000" i="1" dirty="0" err="1"/>
              <a:t>Jurafsky</a:t>
            </a:r>
            <a:r>
              <a:rPr lang="en-US" sz="1000" i="1" dirty="0"/>
              <a:t>, Noah Smith, Slav Petrov, and everyone else they copied from.</a:t>
            </a: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9" y="2667000"/>
            <a:ext cx="7023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9" y="2667000"/>
            <a:ext cx="7023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1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8" y="2247055"/>
            <a:ext cx="7454900" cy="45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9" y="381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6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118-40AE-C445-9B1B-B264175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 CFG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95E0-EAC7-D049-AF08-57815A5A2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context-free grammar </a:t>
            </a:r>
            <a:r>
              <a:rPr lang="en-US" i="1" dirty="0"/>
              <a:t>G </a:t>
            </a:r>
            <a:r>
              <a:rPr lang="en-US" dirty="0"/>
              <a:t>is defined by four parameters: N, </a:t>
            </a:r>
            <a:r>
              <a:rPr lang="el-GR" dirty="0"/>
              <a:t>Σ, </a:t>
            </a:r>
            <a:r>
              <a:rPr lang="en-US" dirty="0"/>
              <a:t>R, S </a:t>
            </a:r>
          </a:p>
          <a:p>
            <a:r>
              <a:rPr lang="en-US" b="1" dirty="0"/>
              <a:t>N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a set of </a:t>
            </a:r>
            <a:r>
              <a:rPr lang="en-US" b="1" dirty="0"/>
              <a:t>non-terminal symbols </a:t>
            </a:r>
            <a:r>
              <a:rPr lang="en-US" dirty="0"/>
              <a:t>(or variables)</a:t>
            </a:r>
          </a:p>
          <a:p>
            <a:pPr lvl="1"/>
            <a:r>
              <a:rPr lang="en-US" dirty="0"/>
              <a:t>In NLP, we often use the Penn Treebank tag set</a:t>
            </a:r>
          </a:p>
          <a:p>
            <a:r>
              <a:rPr lang="el-GR" b="1" dirty="0"/>
              <a:t>Σ</a:t>
            </a:r>
            <a:r>
              <a:rPr lang="en-US" b="1" dirty="0"/>
              <a:t> </a:t>
            </a:r>
            <a:r>
              <a:rPr lang="en-US" dirty="0"/>
              <a:t>is set of </a:t>
            </a:r>
            <a:r>
              <a:rPr lang="en-US" b="1" dirty="0"/>
              <a:t>terminal symbols</a:t>
            </a:r>
          </a:p>
          <a:p>
            <a:pPr lvl="1"/>
            <a:r>
              <a:rPr lang="en-US" dirty="0"/>
              <a:t>These are the words (also sometimes called the leaf nodes of the parse tree)</a:t>
            </a:r>
            <a:endParaRPr lang="en-US" b="1" dirty="0"/>
          </a:p>
          <a:p>
            <a:r>
              <a:rPr lang="en-US" b="1" dirty="0"/>
              <a:t>R </a:t>
            </a:r>
            <a:r>
              <a:rPr lang="en-US" dirty="0"/>
              <a:t>is a set of production rules, each of the form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l-GR" dirty="0"/>
              <a:t>β </a:t>
            </a:r>
            <a:endParaRPr lang="en-US" dirty="0"/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Aux NP VP </a:t>
            </a:r>
          </a:p>
          <a:p>
            <a:pPr lvl="1"/>
            <a:r>
              <a:rPr lang="en-US" i="1" dirty="0"/>
              <a:t>Nominal </a:t>
            </a:r>
            <a:r>
              <a:rPr lang="en-US" dirty="0"/>
              <a:t>→ </a:t>
            </a:r>
            <a:r>
              <a:rPr lang="en-US" i="1" dirty="0"/>
              <a:t>Nominal Gerund VP   </a:t>
            </a:r>
            <a:r>
              <a:rPr lang="en-US" dirty="0"/>
              <a:t>(recursive)</a:t>
            </a:r>
          </a:p>
          <a:p>
            <a:r>
              <a:rPr lang="en-US" b="1" dirty="0"/>
              <a:t>S </a:t>
            </a:r>
            <a:r>
              <a:rPr lang="en-US" dirty="0"/>
              <a:t>is the start symbol (a non-terminal)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2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118-40AE-C445-9B1B-B264175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 </a:t>
            </a:r>
            <a:r>
              <a:rPr lang="en-US" u="sng" dirty="0"/>
              <a:t>P</a:t>
            </a:r>
            <a:r>
              <a:rPr lang="en-US" dirty="0"/>
              <a:t>CFG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95E0-EAC7-D049-AF08-57815A5A2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478866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PROBABILISTIC </a:t>
            </a:r>
            <a:r>
              <a:rPr lang="en-US" dirty="0"/>
              <a:t>context-free grammar </a:t>
            </a:r>
            <a:r>
              <a:rPr lang="en-US" i="1" dirty="0"/>
              <a:t>G </a:t>
            </a:r>
            <a:r>
              <a:rPr lang="en-US" dirty="0"/>
              <a:t>is defined by four parameters: N, </a:t>
            </a:r>
            <a:r>
              <a:rPr lang="el-GR" dirty="0"/>
              <a:t>Σ, </a:t>
            </a:r>
            <a:r>
              <a:rPr lang="en-US" dirty="0"/>
              <a:t>R, S. </a:t>
            </a:r>
          </a:p>
          <a:p>
            <a:r>
              <a:rPr lang="en-US" b="1" dirty="0"/>
              <a:t>R </a:t>
            </a:r>
            <a:r>
              <a:rPr lang="en-US" dirty="0"/>
              <a:t>is a set of production rules, each of the form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l-GR" dirty="0"/>
              <a:t>β </a:t>
            </a:r>
            <a:r>
              <a:rPr lang="en-US" dirty="0"/>
              <a:t>[probability]</a:t>
            </a:r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NP VP 	</a:t>
            </a:r>
            <a:r>
              <a:rPr lang="en-US" dirty="0"/>
              <a:t>[0.8]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Aux NP VP	</a:t>
            </a:r>
            <a:r>
              <a:rPr lang="en-US" dirty="0"/>
              <a:t>[0.15]</a:t>
            </a:r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VP 	</a:t>
            </a:r>
            <a:r>
              <a:rPr lang="en-US" dirty="0"/>
              <a:t>[0.05]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For a rule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 ,</a:t>
            </a:r>
            <a:r>
              <a:rPr lang="en-US" dirty="0"/>
              <a:t> the probability can be represented </a:t>
            </a:r>
          </a:p>
          <a:p>
            <a:pPr marL="201168" lvl="1" indent="0" algn="ctr">
              <a:buNone/>
            </a:pPr>
            <a:r>
              <a:rPr lang="en-US" dirty="0"/>
              <a:t>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 </a:t>
            </a:r>
            <a:r>
              <a:rPr lang="en-US" dirty="0"/>
              <a:t>)</a:t>
            </a:r>
          </a:p>
          <a:p>
            <a:pPr marL="201168" lvl="1" indent="0" algn="ctr">
              <a:buNone/>
            </a:pPr>
            <a:r>
              <a:rPr lang="en-US" dirty="0"/>
              <a:t>or</a:t>
            </a:r>
          </a:p>
          <a:p>
            <a:pPr marL="201168" lvl="1" indent="0" algn="ctr">
              <a:buNone/>
            </a:pPr>
            <a:r>
              <a:rPr lang="en-US" dirty="0"/>
              <a:t>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dirty="0"/>
              <a:t>)</a:t>
            </a:r>
          </a:p>
          <a:p>
            <a:pPr marL="201168" lvl="1" indent="0" algn="ctr">
              <a:buNone/>
            </a:pPr>
            <a:r>
              <a:rPr lang="en-US" dirty="0"/>
              <a:t>or</a:t>
            </a:r>
          </a:p>
          <a:p>
            <a:pPr marL="201168" lvl="1" indent="0" algn="ctr">
              <a:buNone/>
            </a:pPr>
            <a:r>
              <a:rPr lang="en-US" dirty="0"/>
              <a:t>P(</a:t>
            </a:r>
            <a:r>
              <a:rPr lang="en-US" i="1" dirty="0">
                <a:solidFill>
                  <a:schemeClr val="accent2"/>
                </a:solidFill>
              </a:rPr>
              <a:t>RHS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LHS </a:t>
            </a:r>
            <a:r>
              <a:rPr lang="en-US" dirty="0"/>
              <a:t>)</a:t>
            </a:r>
          </a:p>
          <a:p>
            <a:pPr marL="201168" lvl="1" indent="0" algn="ctr">
              <a:buNone/>
            </a:pPr>
            <a:endParaRPr lang="en-US" dirty="0"/>
          </a:p>
          <a:p>
            <a:pPr marL="201168" lvl="1" indent="0">
              <a:buNone/>
            </a:pPr>
            <a:endParaRPr lang="en-US" i="1" dirty="0">
              <a:solidFill>
                <a:schemeClr val="accent2"/>
              </a:solidFill>
            </a:endParaRPr>
          </a:p>
          <a:p>
            <a:pPr marL="201168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6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39FEE1-B59D-E745-BF93-AC3244E0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"/>
            <a:ext cx="8559800" cy="556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68FCC-B131-2345-8976-A24E23B20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5791200"/>
            <a:ext cx="2514600" cy="8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5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C024-07D8-2145-82A4-64754D06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306AC-8783-B146-A23C-2BB93D449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PCFG assigns a probability to each parse tree </a:t>
            </a:r>
            <a:r>
              <a:rPr lang="en-US" b="1" dirty="0"/>
              <a:t>T</a:t>
            </a:r>
            <a:r>
              <a:rPr lang="en-US" dirty="0"/>
              <a:t> of a sentence</a:t>
            </a:r>
            <a:r>
              <a:rPr lang="en-US" b="1" dirty="0"/>
              <a:t> S</a:t>
            </a:r>
            <a:r>
              <a:rPr lang="en-US" dirty="0"/>
              <a:t>. This is useful in disambiguation, since we can pick the most likely parse tree. </a:t>
            </a:r>
          </a:p>
          <a:p>
            <a:r>
              <a:rPr lang="en-US" dirty="0"/>
              <a:t>The probability of a parse T is defined as the product of the probabilities of all the rules used to expand each of the non-terminal nodes in the parse tree.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C0600-8B58-DF4B-AD50-822ECA2B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3657600"/>
            <a:ext cx="3886200" cy="106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71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 parse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AEF1-C4C1-6F42-9353-D90B3628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4545"/>
            <a:ext cx="2944438" cy="41518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82172-ACE0-8A4F-BE1A-433D199F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209800"/>
            <a:ext cx="3735141" cy="3383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6D82D-1B07-DA49-B149-FEE9C7DB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84" y="6193735"/>
            <a:ext cx="2755900" cy="755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73C134-FBD1-2249-B8B8-62ABFE3D8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749" y="6246414"/>
            <a:ext cx="6836129" cy="5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0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 parse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116B6-B3F0-B248-8BF3-D7279319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7118"/>
            <a:ext cx="3505200" cy="4942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5FA4D-EBAF-0C46-99FA-526D27A3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75" y="2415548"/>
            <a:ext cx="4014225" cy="3428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E46887-2A1D-4C4E-986E-D6BE9FA9E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84" y="6193735"/>
            <a:ext cx="2755900" cy="7553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FF4A75-EB53-C349-B4FC-6174BE8E0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324" y="6342794"/>
            <a:ext cx="5946324" cy="5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4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CKY Algorithm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9E94AD8B-03B4-5547-86DB-EAB953452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7964" y="2057400"/>
            <a:ext cx="370332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CKY uses a two-dimensional matrix to encode the structure of a tree.</a:t>
            </a:r>
          </a:p>
          <a:p>
            <a:pPr marL="0" indent="0">
              <a:buNone/>
            </a:pPr>
            <a:r>
              <a:rPr lang="en-US" dirty="0"/>
              <a:t>For a sentence of length </a:t>
            </a:r>
            <a:r>
              <a:rPr lang="en-US" i="1" dirty="0"/>
              <a:t>n,</a:t>
            </a:r>
            <a:r>
              <a:rPr lang="en-US" dirty="0"/>
              <a:t> we will use an (n + 1) × (n + 1) matrix.</a:t>
            </a:r>
          </a:p>
          <a:p>
            <a:pPr marL="0" indent="0">
              <a:buNone/>
            </a:pPr>
            <a:r>
              <a:rPr lang="en-US" dirty="0"/>
              <a:t>You can think of the indexes as pointing at the gaps between the input words.</a:t>
            </a:r>
          </a:p>
          <a:p>
            <a:pPr marL="0" indent="0">
              <a:buNone/>
            </a:pPr>
            <a:r>
              <a:rPr lang="en-US" dirty="0"/>
              <a:t>All constituents that can span positions </a:t>
            </a:r>
            <a:r>
              <a:rPr lang="en-US" i="1" dirty="0" err="1"/>
              <a:t>i</a:t>
            </a:r>
            <a:r>
              <a:rPr lang="en-US" dirty="0"/>
              <a:t> through </a:t>
            </a:r>
            <a:r>
              <a:rPr lang="en-US" i="1" dirty="0"/>
              <a:t>j</a:t>
            </a:r>
            <a:r>
              <a:rPr lang="en-US" dirty="0"/>
              <a:t> of the input will be stored in the cell 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66D6284-B5F5-4944-B152-0F555D47D539}"/>
              </a:ext>
            </a:extLst>
          </p:cNvPr>
          <p:cNvGrpSpPr/>
          <p:nvPr/>
        </p:nvGrpSpPr>
        <p:grpSpPr>
          <a:xfrm>
            <a:off x="126654" y="2267132"/>
            <a:ext cx="4762429" cy="3373933"/>
            <a:chOff x="4381571" y="2267132"/>
            <a:chExt cx="4762429" cy="3373933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DE33C5-5932-9F43-81F4-5AF08731CC52}"/>
                </a:ext>
              </a:extLst>
            </p:cNvPr>
            <p:cNvSpPr txBox="1"/>
            <p:nvPr/>
          </p:nvSpPr>
          <p:spPr>
            <a:xfrm>
              <a:off x="5372356" y="22707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D022354-B949-A141-9AC2-44F58BAE0A2B}"/>
                </a:ext>
              </a:extLst>
            </p:cNvPr>
            <p:cNvSpPr txBox="1"/>
            <p:nvPr/>
          </p:nvSpPr>
          <p:spPr>
            <a:xfrm>
              <a:off x="6181452" y="2270747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46706DE-7DCA-074E-BF16-37649C2C94A8}"/>
                </a:ext>
              </a:extLst>
            </p:cNvPr>
            <p:cNvSpPr txBox="1"/>
            <p:nvPr/>
          </p:nvSpPr>
          <p:spPr>
            <a:xfrm>
              <a:off x="6801500" y="2272240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B70BB8E-772A-8144-92EA-7D05CCDB203E}"/>
                </a:ext>
              </a:extLst>
            </p:cNvPr>
            <p:cNvSpPr txBox="1"/>
            <p:nvPr/>
          </p:nvSpPr>
          <p:spPr>
            <a:xfrm>
              <a:off x="7371662" y="2274362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through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643D193-96DE-A949-9AA8-7BA9F6CEA7CF}"/>
                </a:ext>
              </a:extLst>
            </p:cNvPr>
            <p:cNvSpPr txBox="1"/>
            <p:nvPr/>
          </p:nvSpPr>
          <p:spPr>
            <a:xfrm>
              <a:off x="8230460" y="2267132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6E7B185-0700-784C-9F31-354140E2D177}"/>
                </a:ext>
              </a:extLst>
            </p:cNvPr>
            <p:cNvSpPr txBox="1"/>
            <p:nvPr/>
          </p:nvSpPr>
          <p:spPr>
            <a:xfrm>
              <a:off x="5208889" y="24517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42BD8A-17AB-1E40-8FFE-FAFCE3C41A4B}"/>
                </a:ext>
              </a:extLst>
            </p:cNvPr>
            <p:cNvSpPr txBox="1"/>
            <p:nvPr/>
          </p:nvSpPr>
          <p:spPr>
            <a:xfrm>
              <a:off x="5944456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178827-F37B-364D-A1B6-A36DC04E3FFD}"/>
                </a:ext>
              </a:extLst>
            </p:cNvPr>
            <p:cNvSpPr txBox="1"/>
            <p:nvPr/>
          </p:nvSpPr>
          <p:spPr>
            <a:xfrm>
              <a:off x="6621905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B6D1E8E-7B51-0D40-AD53-1A9C31333FF6}"/>
                </a:ext>
              </a:extLst>
            </p:cNvPr>
            <p:cNvSpPr txBox="1"/>
            <p:nvPr/>
          </p:nvSpPr>
          <p:spPr>
            <a:xfrm>
              <a:off x="7299508" y="24662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A8ABE4F-3E24-054D-8CA7-A3125B7B212C}"/>
                </a:ext>
              </a:extLst>
            </p:cNvPr>
            <p:cNvSpPr txBox="1"/>
            <p:nvPr/>
          </p:nvSpPr>
          <p:spPr>
            <a:xfrm>
              <a:off x="8145008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50B17C6-89CB-7344-8E98-C3996579F3EE}"/>
                </a:ext>
              </a:extLst>
            </p:cNvPr>
            <p:cNvSpPr txBox="1"/>
            <p:nvPr/>
          </p:nvSpPr>
          <p:spPr>
            <a:xfrm>
              <a:off x="8698991" y="24662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5</a:t>
              </a: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3D62C72-0A0B-024A-AFB6-142B6D340A0C}"/>
                </a:ext>
              </a:extLst>
            </p:cNvPr>
            <p:cNvCxnSpPr>
              <a:cxnSpLocks/>
            </p:cNvCxnSpPr>
            <p:nvPr/>
          </p:nvCxnSpPr>
          <p:spPr>
            <a:xfrm>
              <a:off x="5372356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4E894E1-B459-E842-8A00-5BD272A30978}"/>
                </a:ext>
              </a:extLst>
            </p:cNvPr>
            <p:cNvSpPr txBox="1"/>
            <p:nvPr/>
          </p:nvSpPr>
          <p:spPr>
            <a:xfrm>
              <a:off x="5270350" y="2895600"/>
              <a:ext cx="784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VP, NP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3B022FC-C6BB-3B4A-B7D1-AE96A2C66DF6}"/>
                </a:ext>
              </a:extLst>
            </p:cNvPr>
            <p:cNvCxnSpPr>
              <a:cxnSpLocks/>
            </p:cNvCxnSpPr>
            <p:nvPr/>
          </p:nvCxnSpPr>
          <p:spPr>
            <a:xfrm>
              <a:off x="6143948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B01DE42-1B58-6948-98C3-D91910D65CD5}"/>
                </a:ext>
              </a:extLst>
            </p:cNvPr>
            <p:cNvSpPr/>
            <p:nvPr/>
          </p:nvSpPr>
          <p:spPr>
            <a:xfrm>
              <a:off x="6188040" y="2894107"/>
              <a:ext cx="5184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Det</a:t>
              </a:r>
              <a:endParaRPr lang="en-US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CA4946C-D09A-334A-8533-BDA140D68170}"/>
                </a:ext>
              </a:extLst>
            </p:cNvPr>
            <p:cNvCxnSpPr>
              <a:cxnSpLocks/>
            </p:cNvCxnSpPr>
            <p:nvPr/>
          </p:nvCxnSpPr>
          <p:spPr>
            <a:xfrm>
              <a:off x="6859732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58173A5-07B2-1A49-9C84-16D80F956684}"/>
                </a:ext>
              </a:extLst>
            </p:cNvPr>
            <p:cNvSpPr/>
            <p:nvPr/>
          </p:nvSpPr>
          <p:spPr>
            <a:xfrm>
              <a:off x="6903824" y="2894107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Nom</a:t>
              </a:r>
              <a:endParaRPr lang="en-US" dirty="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759D7F4-AA58-C047-AE88-1EE9D1B060B1}"/>
                </a:ext>
              </a:extLst>
            </p:cNvPr>
            <p:cNvCxnSpPr>
              <a:cxnSpLocks/>
            </p:cNvCxnSpPr>
            <p:nvPr/>
          </p:nvCxnSpPr>
          <p:spPr>
            <a:xfrm>
              <a:off x="6213486" y="3505200"/>
              <a:ext cx="13037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C4F9903-FF48-2643-83B5-B01F91A2C6BF}"/>
                </a:ext>
              </a:extLst>
            </p:cNvPr>
            <p:cNvSpPr txBox="1"/>
            <p:nvPr/>
          </p:nvSpPr>
          <p:spPr>
            <a:xfrm>
              <a:off x="6633548" y="3515974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NP</a:t>
              </a:r>
            </a:p>
          </p:txBody>
        </p: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D4C84403-2D7D-C448-94BE-909B92BB75D8}"/>
                </a:ext>
              </a:extLst>
            </p:cNvPr>
            <p:cNvCxnSpPr>
              <a:cxnSpLocks/>
              <a:stCxn id="168" idx="0"/>
              <a:endCxn id="159" idx="2"/>
            </p:cNvCxnSpPr>
            <p:nvPr/>
          </p:nvCxnSpPr>
          <p:spPr>
            <a:xfrm rot="5400000" flipH="1" flipV="1">
              <a:off x="4826941" y="3563251"/>
              <a:ext cx="1133951" cy="5373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78145FD0-693B-F041-8574-06E7C880F90F}"/>
                </a:ext>
              </a:extLst>
            </p:cNvPr>
            <p:cNvCxnSpPr>
              <a:cxnSpLocks/>
              <a:stCxn id="169" idx="0"/>
              <a:endCxn id="165" idx="3"/>
            </p:cNvCxnSpPr>
            <p:nvPr/>
          </p:nvCxnSpPr>
          <p:spPr>
            <a:xfrm rot="16200000" flipV="1">
              <a:off x="7536034" y="3250522"/>
              <a:ext cx="414160" cy="131439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4785EBB-A113-404A-AA87-C47546A0F5FF}"/>
                </a:ext>
              </a:extLst>
            </p:cNvPr>
            <p:cNvSpPr txBox="1"/>
            <p:nvPr/>
          </p:nvSpPr>
          <p:spPr>
            <a:xfrm>
              <a:off x="4381571" y="4398883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[0,1]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4172DF6-6D33-234B-8E4B-B9F0F81C54E3}"/>
                </a:ext>
              </a:extLst>
            </p:cNvPr>
            <p:cNvSpPr txBox="1"/>
            <p:nvPr/>
          </p:nvSpPr>
          <p:spPr>
            <a:xfrm>
              <a:off x="7656624" y="4114800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[1,3]</a:t>
              </a: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586598A-065A-9142-BFD3-C9EA64DF4EC2}"/>
                </a:ext>
              </a:extLst>
            </p:cNvPr>
            <p:cNvCxnSpPr>
              <a:cxnSpLocks/>
            </p:cNvCxnSpPr>
            <p:nvPr/>
          </p:nvCxnSpPr>
          <p:spPr>
            <a:xfrm>
              <a:off x="5488868" y="4053586"/>
              <a:ext cx="205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75DA340-71E6-BA45-AC31-6D4598A1385B}"/>
                </a:ext>
              </a:extLst>
            </p:cNvPr>
            <p:cNvSpPr txBox="1"/>
            <p:nvPr/>
          </p:nvSpPr>
          <p:spPr>
            <a:xfrm>
              <a:off x="6251534" y="4064360"/>
              <a:ext cx="268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</a:t>
              </a:r>
            </a:p>
          </p:txBody>
        </p:sp>
        <p:cxnSp>
          <p:nvCxnSpPr>
            <p:cNvPr id="172" name="Curved Connector 171">
              <a:extLst>
                <a:ext uri="{FF2B5EF4-FFF2-40B4-BE49-F238E27FC236}">
                  <a16:creationId xmlns:a16="http://schemas.microsoft.com/office/drawing/2014/main" id="{DC6B9EC0-0664-5D48-B4EF-443680CA0173}"/>
                </a:ext>
              </a:extLst>
            </p:cNvPr>
            <p:cNvCxnSpPr>
              <a:cxnSpLocks/>
              <a:stCxn id="173" idx="1"/>
              <a:endCxn id="171" idx="2"/>
            </p:cNvCxnSpPr>
            <p:nvPr/>
          </p:nvCxnSpPr>
          <p:spPr>
            <a:xfrm rot="10800000">
              <a:off x="6385933" y="4433692"/>
              <a:ext cx="962938" cy="88420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609A3B5-93AA-364A-A74C-AAA9747862BF}"/>
                </a:ext>
              </a:extLst>
            </p:cNvPr>
            <p:cNvSpPr txBox="1"/>
            <p:nvPr/>
          </p:nvSpPr>
          <p:spPr>
            <a:xfrm>
              <a:off x="7348871" y="4994734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[0,3]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36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i="1" dirty="0"/>
              <a:t>best</a:t>
            </a:r>
            <a:r>
              <a:rPr lang="en-US" dirty="0"/>
              <a:t> parse = most probable parse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AEF1-C4C1-6F42-9353-D90B3628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37361"/>
            <a:ext cx="2514600" cy="3545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116B6-B3F0-B248-8BF3-D7279319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74" y="2133600"/>
            <a:ext cx="2755900" cy="3886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82172-ACE0-8A4F-BE1A-433D199FD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31" y="1737360"/>
            <a:ext cx="2372318" cy="2148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5FA4D-EBAF-0C46-99FA-526D27A34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224" y="838383"/>
            <a:ext cx="2445620" cy="2088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6D82D-1B07-DA49-B149-FEE9C7DB4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654" y="5120640"/>
            <a:ext cx="2755900" cy="755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CC6BC-5A1F-014E-B940-FA994934D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612" y="5797513"/>
            <a:ext cx="7941073" cy="102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8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i="1" dirty="0"/>
              <a:t>best</a:t>
            </a:r>
            <a:r>
              <a:rPr lang="en-US" dirty="0"/>
              <a:t> parse = most probable parse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11849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best parse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53840C-8CAC-7B41-8E27-8777FA43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the parse with the highest probability. Consider all the possible parse trees for a given sentence </a:t>
            </a:r>
            <a:r>
              <a:rPr lang="en-US" i="1" dirty="0"/>
              <a:t>S</a:t>
            </a:r>
            <a:r>
              <a:rPr lang="en-US" dirty="0"/>
              <a:t>. The string of words </a:t>
            </a:r>
            <a:r>
              <a:rPr lang="en-US" i="1" dirty="0"/>
              <a:t>S </a:t>
            </a:r>
            <a:r>
              <a:rPr lang="en-US" dirty="0"/>
              <a:t>is called the yield of any parse tree over </a:t>
            </a:r>
            <a:r>
              <a:rPr lang="en-US" i="1" dirty="0"/>
              <a:t>S</a:t>
            </a:r>
            <a:r>
              <a:rPr lang="en-US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43B768-C1CA-0A4F-97D4-7E333DAD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38" y="3312233"/>
            <a:ext cx="2514600" cy="3545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8BA2D-E838-7043-B7B6-F8CC60A21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455773"/>
            <a:ext cx="2755900" cy="38860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617470-B945-6E4F-8995-810A41427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261" y="2592816"/>
            <a:ext cx="3444990" cy="10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9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EEAD7-7693-4A4F-B59C-D5F0990E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 of T and 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30234-4E14-C442-8AD0-924163AB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70" y="2232243"/>
            <a:ext cx="3604260" cy="109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F452C-3D07-ED49-814E-4BE082FE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12" y="3637753"/>
            <a:ext cx="2971800" cy="63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91681-A79B-084D-826C-DA064E694E6B}"/>
              </a:ext>
            </a:extLst>
          </p:cNvPr>
          <p:cNvSpPr txBox="1"/>
          <p:nvPr/>
        </p:nvSpPr>
        <p:spPr>
          <a:xfrm>
            <a:off x="2057400" y="3324443"/>
            <a:ext cx="3277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By definition of joint probability: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BD02D-6A48-A245-943F-7C8B3886D4D3}"/>
              </a:ext>
            </a:extLst>
          </p:cNvPr>
          <p:cNvSpPr txBox="1"/>
          <p:nvPr/>
        </p:nvSpPr>
        <p:spPr>
          <a:xfrm>
            <a:off x="990600" y="4451951"/>
            <a:ext cx="6975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since a parse tree includes all the words of the sentence,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|</a:t>
            </a:r>
            <a:r>
              <a:rPr lang="en-US" i="1" dirty="0"/>
              <a:t>T </a:t>
            </a:r>
            <a:r>
              <a:rPr lang="en-US" dirty="0"/>
              <a:t>) is 1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2DEB4E-2765-844F-9168-8AB0E0BB1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29" y="5087337"/>
            <a:ext cx="3885536" cy="7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150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39CBF4-556F-DC42-8C60-90A1B9DA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01C4C-A1F8-A646-97CA-3CCDB18C1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Poor independence assumptions: </a:t>
            </a:r>
            <a:r>
              <a:rPr lang="en-US" dirty="0"/>
              <a:t>CFG rules impose an independence assumption on probabilities that leads to poor modeling of structural dependencies across the parse tree.</a:t>
            </a:r>
          </a:p>
        </p:txBody>
      </p:sp>
    </p:spTree>
    <p:extLst>
      <p:ext uri="{BB962C8B-B14F-4D97-AF65-F5344CB8AC3E}">
        <p14:creationId xmlns:p14="http://schemas.microsoft.com/office/powerpoint/2010/main" val="2345252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39CBF4-556F-DC42-8C60-90A1B9DA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01C4C-A1F8-A646-97CA-3CCDB18C1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Lack of lexical conditioning:</a:t>
            </a:r>
            <a:r>
              <a:rPr lang="en-US" dirty="0"/>
              <a:t> CFG rules don’t model syntactic facts about specific words, leading to problems with subcategorization ambiguities, preposition attachment, and coordinate structure ambiguities. </a:t>
            </a:r>
          </a:p>
        </p:txBody>
      </p:sp>
    </p:spTree>
    <p:extLst>
      <p:ext uri="{BB962C8B-B14F-4D97-AF65-F5344CB8AC3E}">
        <p14:creationId xmlns:p14="http://schemas.microsoft.com/office/powerpoint/2010/main" val="1488334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18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433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62200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12A140A8-BADC-0D4F-A0AE-79066F7C823D}"/>
              </a:ext>
            </a:extLst>
          </p:cNvPr>
          <p:cNvGrpSpPr/>
          <p:nvPr/>
        </p:nvGrpSpPr>
        <p:grpSpPr>
          <a:xfrm>
            <a:off x="5372356" y="1737361"/>
            <a:ext cx="3522897" cy="4464693"/>
            <a:chOff x="4394897" y="1580696"/>
            <a:chExt cx="3522897" cy="446469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4CEE1CA-C639-4544-999B-E539DB87A643}"/>
                </a:ext>
              </a:extLst>
            </p:cNvPr>
            <p:cNvSpPr/>
            <p:nvPr/>
          </p:nvSpPr>
          <p:spPr>
            <a:xfrm>
              <a:off x="439745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[0,1]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6528318-E7F6-1C4F-AA26-E68BE452C648}"/>
                </a:ext>
              </a:extLst>
            </p:cNvPr>
            <p:cNvSpPr/>
            <p:nvPr/>
          </p:nvSpPr>
          <p:spPr>
            <a:xfrm>
              <a:off x="510143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[0,2]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D7AE437-E968-D54C-B114-90466B29E9FC}"/>
                </a:ext>
              </a:extLst>
            </p:cNvPr>
            <p:cNvSpPr/>
            <p:nvPr/>
          </p:nvSpPr>
          <p:spPr>
            <a:xfrm>
              <a:off x="580541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[0,3]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17A09DD-9A3A-B945-9A54-860847BF7FB9}"/>
                </a:ext>
              </a:extLst>
            </p:cNvPr>
            <p:cNvSpPr/>
            <p:nvPr/>
          </p:nvSpPr>
          <p:spPr>
            <a:xfrm>
              <a:off x="650939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[0,4]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B37718-DB68-074A-B162-387755D67D95}"/>
                </a:ext>
              </a:extLst>
            </p:cNvPr>
            <p:cNvSpPr/>
            <p:nvPr/>
          </p:nvSpPr>
          <p:spPr>
            <a:xfrm>
              <a:off x="7213373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[0,5]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A18947A-43AE-1E42-A3BA-8396FA4AD3D3}"/>
                </a:ext>
              </a:extLst>
            </p:cNvPr>
            <p:cNvSpPr/>
            <p:nvPr/>
          </p:nvSpPr>
          <p:spPr>
            <a:xfrm>
              <a:off x="5101431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[1,2]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5A4C645-1EA8-4144-8CDA-D40671627C25}"/>
                </a:ext>
              </a:extLst>
            </p:cNvPr>
            <p:cNvSpPr/>
            <p:nvPr/>
          </p:nvSpPr>
          <p:spPr>
            <a:xfrm>
              <a:off x="580541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[1,3]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7DDCF5-A8C7-C84E-AECF-6EEE4F6AA778}"/>
                </a:ext>
              </a:extLst>
            </p:cNvPr>
            <p:cNvSpPr/>
            <p:nvPr/>
          </p:nvSpPr>
          <p:spPr>
            <a:xfrm>
              <a:off x="650939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[1,4]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D6D6CA-FDBD-8740-9676-467F8B8EC605}"/>
                </a:ext>
              </a:extLst>
            </p:cNvPr>
            <p:cNvSpPr/>
            <p:nvPr/>
          </p:nvSpPr>
          <p:spPr>
            <a:xfrm>
              <a:off x="7213373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[1,5]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E2A1E1F-DBBC-9E42-A20E-1FFB9BFBD147}"/>
                </a:ext>
              </a:extLst>
            </p:cNvPr>
            <p:cNvSpPr/>
            <p:nvPr/>
          </p:nvSpPr>
          <p:spPr>
            <a:xfrm>
              <a:off x="580541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[2,3]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1ADAF4F-9CD1-8A4D-BA2E-2AC864F7DF18}"/>
                </a:ext>
              </a:extLst>
            </p:cNvPr>
            <p:cNvSpPr/>
            <p:nvPr/>
          </p:nvSpPr>
          <p:spPr>
            <a:xfrm>
              <a:off x="650939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[2,4]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0725499-A27B-0A4B-90F6-789CA48FFC53}"/>
                </a:ext>
              </a:extLst>
            </p:cNvPr>
            <p:cNvSpPr/>
            <p:nvPr/>
          </p:nvSpPr>
          <p:spPr>
            <a:xfrm>
              <a:off x="7213373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[2,5]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F78FE27-7A54-5046-87E6-B597311CC7B3}"/>
                </a:ext>
              </a:extLst>
            </p:cNvPr>
            <p:cNvSpPr/>
            <p:nvPr/>
          </p:nvSpPr>
          <p:spPr>
            <a:xfrm>
              <a:off x="6509392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[3,4]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68C0294-49E0-394C-866D-DFF58B18971D}"/>
                </a:ext>
              </a:extLst>
            </p:cNvPr>
            <p:cNvSpPr/>
            <p:nvPr/>
          </p:nvSpPr>
          <p:spPr>
            <a:xfrm>
              <a:off x="7213373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[3,5]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3E27FED-0EFB-FD44-BD13-9B664C671094}"/>
                </a:ext>
              </a:extLst>
            </p:cNvPr>
            <p:cNvSpPr/>
            <p:nvPr/>
          </p:nvSpPr>
          <p:spPr>
            <a:xfrm>
              <a:off x="7213814" y="534140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[4,5]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8A796FE-5FAD-2240-B921-6830E3DF8A53}"/>
                </a:ext>
              </a:extLst>
            </p:cNvPr>
            <p:cNvSpPr txBox="1"/>
            <p:nvPr/>
          </p:nvSpPr>
          <p:spPr>
            <a:xfrm>
              <a:off x="4394897" y="211408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0618467-0599-A14A-A0DC-99E9E7857DFF}"/>
                </a:ext>
              </a:extLst>
            </p:cNvPr>
            <p:cNvSpPr txBox="1"/>
            <p:nvPr/>
          </p:nvSpPr>
          <p:spPr>
            <a:xfrm>
              <a:off x="5203993" y="211408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EE898F2-790B-E840-9C55-AB47BDF7298F}"/>
                </a:ext>
              </a:extLst>
            </p:cNvPr>
            <p:cNvSpPr txBox="1"/>
            <p:nvPr/>
          </p:nvSpPr>
          <p:spPr>
            <a:xfrm>
              <a:off x="5824041" y="2115575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8DF7536-99D3-7040-B305-2AD12F170868}"/>
                </a:ext>
              </a:extLst>
            </p:cNvPr>
            <p:cNvSpPr txBox="1"/>
            <p:nvPr/>
          </p:nvSpPr>
          <p:spPr>
            <a:xfrm>
              <a:off x="6394203" y="2117697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through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5866F82-FB9A-7C43-A259-E61CBD6C06AA}"/>
                </a:ext>
              </a:extLst>
            </p:cNvPr>
            <p:cNvSpPr txBox="1"/>
            <p:nvPr/>
          </p:nvSpPr>
          <p:spPr>
            <a:xfrm>
              <a:off x="7253001" y="2110467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FD0DFFE-BF7A-FA47-B142-A92C923D85BD}"/>
                </a:ext>
              </a:extLst>
            </p:cNvPr>
            <p:cNvGrpSpPr/>
            <p:nvPr/>
          </p:nvGrpSpPr>
          <p:grpSpPr>
            <a:xfrm>
              <a:off x="5154070" y="4112155"/>
              <a:ext cx="367748" cy="1600200"/>
              <a:chOff x="5154070" y="4112155"/>
              <a:chExt cx="367748" cy="1600200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CAA7C9DD-AFE2-2544-8693-2535C024D0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1818" y="4112155"/>
                <a:ext cx="0" cy="160020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54ECA1A-702F-B74B-AE29-B0314131905F}"/>
                  </a:ext>
                </a:extLst>
              </p:cNvPr>
              <p:cNvSpPr txBox="1"/>
              <p:nvPr/>
            </p:nvSpPr>
            <p:spPr>
              <a:xfrm>
                <a:off x="5154070" y="4943729"/>
                <a:ext cx="240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>
                    <a:solidFill>
                      <a:schemeClr val="accent1"/>
                    </a:solidFill>
                  </a:rPr>
                  <a:t>i</a:t>
                </a:r>
                <a:endParaRPr lang="en-US" b="1" i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6B01F17-84A0-6E4D-BA08-C89174A160A6}"/>
                </a:ext>
              </a:extLst>
            </p:cNvPr>
            <p:cNvGrpSpPr/>
            <p:nvPr/>
          </p:nvGrpSpPr>
          <p:grpSpPr>
            <a:xfrm>
              <a:off x="4829931" y="1580696"/>
              <a:ext cx="2242192" cy="437423"/>
              <a:chOff x="4829931" y="1580696"/>
              <a:chExt cx="2242192" cy="437423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1889ACAB-F242-B34C-905B-681D663F64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9931" y="2018118"/>
                <a:ext cx="2242192" cy="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124AA88-0F11-0C4D-B6C3-96C73C5E1F45}"/>
                  </a:ext>
                </a:extLst>
              </p:cNvPr>
              <p:cNvSpPr/>
              <p:nvPr/>
            </p:nvSpPr>
            <p:spPr>
              <a:xfrm>
                <a:off x="5805411" y="1580696"/>
                <a:ext cx="243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chemeClr val="accent1"/>
                    </a:solidFill>
                  </a:rPr>
                  <a:t>j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CKY Algorithm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C0F6D27-8C47-074F-8F75-BF6BC4C01143}"/>
              </a:ext>
            </a:extLst>
          </p:cNvPr>
          <p:cNvGrpSpPr/>
          <p:nvPr/>
        </p:nvGrpSpPr>
        <p:grpSpPr>
          <a:xfrm>
            <a:off x="126654" y="2267132"/>
            <a:ext cx="4762429" cy="3373933"/>
            <a:chOff x="4381571" y="2267132"/>
            <a:chExt cx="4762429" cy="337393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7C419A-8002-E145-9493-DBEEC126E4B9}"/>
                </a:ext>
              </a:extLst>
            </p:cNvPr>
            <p:cNvSpPr txBox="1"/>
            <p:nvPr/>
          </p:nvSpPr>
          <p:spPr>
            <a:xfrm>
              <a:off x="5372356" y="227074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1F05434-CC39-0849-AC06-6B99C5E0D4F6}"/>
                </a:ext>
              </a:extLst>
            </p:cNvPr>
            <p:cNvSpPr txBox="1"/>
            <p:nvPr/>
          </p:nvSpPr>
          <p:spPr>
            <a:xfrm>
              <a:off x="6181452" y="2270747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F76E2C-A6F2-2A42-B92A-0A3F81E0D887}"/>
                </a:ext>
              </a:extLst>
            </p:cNvPr>
            <p:cNvSpPr txBox="1"/>
            <p:nvPr/>
          </p:nvSpPr>
          <p:spPr>
            <a:xfrm>
              <a:off x="6801500" y="2272240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FB86D1-BB3A-094B-A81C-C5D65DA55D3C}"/>
                </a:ext>
              </a:extLst>
            </p:cNvPr>
            <p:cNvSpPr txBox="1"/>
            <p:nvPr/>
          </p:nvSpPr>
          <p:spPr>
            <a:xfrm>
              <a:off x="7371662" y="2274362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through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2E57BDC-E3CB-4D4C-B031-D5D855766179}"/>
                </a:ext>
              </a:extLst>
            </p:cNvPr>
            <p:cNvSpPr txBox="1"/>
            <p:nvPr/>
          </p:nvSpPr>
          <p:spPr>
            <a:xfrm>
              <a:off x="8230460" y="2267132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DB1A1F-CAA9-2947-B354-AE2C64E22CEE}"/>
                </a:ext>
              </a:extLst>
            </p:cNvPr>
            <p:cNvSpPr txBox="1"/>
            <p:nvPr/>
          </p:nvSpPr>
          <p:spPr>
            <a:xfrm>
              <a:off x="5208889" y="24517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B2633AC-D1E8-A14A-A0CB-8AD1D8D75485}"/>
                </a:ext>
              </a:extLst>
            </p:cNvPr>
            <p:cNvSpPr txBox="1"/>
            <p:nvPr/>
          </p:nvSpPr>
          <p:spPr>
            <a:xfrm>
              <a:off x="5944456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5B72B42-0601-A94F-AD86-D2FB6D158451}"/>
                </a:ext>
              </a:extLst>
            </p:cNvPr>
            <p:cNvSpPr txBox="1"/>
            <p:nvPr/>
          </p:nvSpPr>
          <p:spPr>
            <a:xfrm>
              <a:off x="6621905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AF56BC7-3812-584C-8E94-A0D03A010006}"/>
                </a:ext>
              </a:extLst>
            </p:cNvPr>
            <p:cNvSpPr txBox="1"/>
            <p:nvPr/>
          </p:nvSpPr>
          <p:spPr>
            <a:xfrm>
              <a:off x="7299508" y="24662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64532C5-E068-0149-B304-44BDA332B412}"/>
                </a:ext>
              </a:extLst>
            </p:cNvPr>
            <p:cNvSpPr txBox="1"/>
            <p:nvPr/>
          </p:nvSpPr>
          <p:spPr>
            <a:xfrm>
              <a:off x="8145008" y="24590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B8FF129-D0BB-094B-8B81-6F6FD3C91DCD}"/>
                </a:ext>
              </a:extLst>
            </p:cNvPr>
            <p:cNvSpPr txBox="1"/>
            <p:nvPr/>
          </p:nvSpPr>
          <p:spPr>
            <a:xfrm>
              <a:off x="8698991" y="24662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5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019330A-9C16-F144-84E4-864C58AB32FF}"/>
                </a:ext>
              </a:extLst>
            </p:cNvPr>
            <p:cNvCxnSpPr>
              <a:cxnSpLocks/>
            </p:cNvCxnSpPr>
            <p:nvPr/>
          </p:nvCxnSpPr>
          <p:spPr>
            <a:xfrm>
              <a:off x="5372356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B8C64B-82D1-1446-B97B-6B29CF786F71}"/>
                </a:ext>
              </a:extLst>
            </p:cNvPr>
            <p:cNvSpPr txBox="1"/>
            <p:nvPr/>
          </p:nvSpPr>
          <p:spPr>
            <a:xfrm>
              <a:off x="5270350" y="2895600"/>
              <a:ext cx="784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VP, NP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A39E20A-4BBA-0643-A655-FB3BE77B4723}"/>
                </a:ext>
              </a:extLst>
            </p:cNvPr>
            <p:cNvCxnSpPr>
              <a:cxnSpLocks/>
            </p:cNvCxnSpPr>
            <p:nvPr/>
          </p:nvCxnSpPr>
          <p:spPr>
            <a:xfrm>
              <a:off x="6143948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396B69-A754-2043-A27C-CBD27129CB22}"/>
                </a:ext>
              </a:extLst>
            </p:cNvPr>
            <p:cNvSpPr/>
            <p:nvPr/>
          </p:nvSpPr>
          <p:spPr>
            <a:xfrm>
              <a:off x="6188040" y="2894107"/>
              <a:ext cx="5184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Det</a:t>
              </a:r>
              <a:endParaRPr lang="en-US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CF01BB0-062E-F847-80DB-605A1792059B}"/>
                </a:ext>
              </a:extLst>
            </p:cNvPr>
            <p:cNvCxnSpPr>
              <a:cxnSpLocks/>
            </p:cNvCxnSpPr>
            <p:nvPr/>
          </p:nvCxnSpPr>
          <p:spPr>
            <a:xfrm>
              <a:off x="6859732" y="2895600"/>
              <a:ext cx="657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F3B5DEC-B623-A247-9EC5-F8C5631811DF}"/>
                </a:ext>
              </a:extLst>
            </p:cNvPr>
            <p:cNvSpPr/>
            <p:nvPr/>
          </p:nvSpPr>
          <p:spPr>
            <a:xfrm>
              <a:off x="6903824" y="2894107"/>
              <a:ext cx="639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Nom</a:t>
              </a:r>
              <a:endParaRPr lang="en-US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C457E62-A3FD-2240-9A8E-A22972030986}"/>
                </a:ext>
              </a:extLst>
            </p:cNvPr>
            <p:cNvCxnSpPr>
              <a:cxnSpLocks/>
            </p:cNvCxnSpPr>
            <p:nvPr/>
          </p:nvCxnSpPr>
          <p:spPr>
            <a:xfrm>
              <a:off x="6213486" y="3505200"/>
              <a:ext cx="13037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5EAC8A-8208-BF48-AD13-0EA6A1BCDB2E}"/>
                </a:ext>
              </a:extLst>
            </p:cNvPr>
            <p:cNvSpPr txBox="1"/>
            <p:nvPr/>
          </p:nvSpPr>
          <p:spPr>
            <a:xfrm>
              <a:off x="6633548" y="3515974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NP</a:t>
              </a:r>
            </a:p>
          </p:txBody>
        </p: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C1813BDB-5E59-114E-929D-B023D768D8B5}"/>
                </a:ext>
              </a:extLst>
            </p:cNvPr>
            <p:cNvCxnSpPr>
              <a:cxnSpLocks/>
              <a:stCxn id="94" idx="0"/>
              <a:endCxn id="77" idx="2"/>
            </p:cNvCxnSpPr>
            <p:nvPr/>
          </p:nvCxnSpPr>
          <p:spPr>
            <a:xfrm rot="5400000" flipH="1" flipV="1">
              <a:off x="4826941" y="3563251"/>
              <a:ext cx="1133951" cy="53731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2BB98FA6-C036-744D-9238-FD68440B0C14}"/>
                </a:ext>
              </a:extLst>
            </p:cNvPr>
            <p:cNvCxnSpPr>
              <a:cxnSpLocks/>
              <a:stCxn id="95" idx="0"/>
              <a:endCxn id="84" idx="3"/>
            </p:cNvCxnSpPr>
            <p:nvPr/>
          </p:nvCxnSpPr>
          <p:spPr>
            <a:xfrm rot="16200000" flipV="1">
              <a:off x="7536034" y="3250522"/>
              <a:ext cx="414160" cy="131439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535CBC7-1723-3C48-B4B5-AA6CAD838AB7}"/>
                </a:ext>
              </a:extLst>
            </p:cNvPr>
            <p:cNvSpPr txBox="1"/>
            <p:nvPr/>
          </p:nvSpPr>
          <p:spPr>
            <a:xfrm>
              <a:off x="4381571" y="4398883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[0,1]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784A48-C4CE-4C41-B480-5635251BE411}"/>
                </a:ext>
              </a:extLst>
            </p:cNvPr>
            <p:cNvSpPr txBox="1"/>
            <p:nvPr/>
          </p:nvSpPr>
          <p:spPr>
            <a:xfrm>
              <a:off x="7656624" y="4114800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[1,3]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5878445-8152-8B41-A2A9-F5A4DF009218}"/>
                </a:ext>
              </a:extLst>
            </p:cNvPr>
            <p:cNvCxnSpPr>
              <a:cxnSpLocks/>
            </p:cNvCxnSpPr>
            <p:nvPr/>
          </p:nvCxnSpPr>
          <p:spPr>
            <a:xfrm>
              <a:off x="5488868" y="4053586"/>
              <a:ext cx="20548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A3ED9E3-73F0-1C47-AD54-358AC22C0D5F}"/>
                </a:ext>
              </a:extLst>
            </p:cNvPr>
            <p:cNvSpPr txBox="1"/>
            <p:nvPr/>
          </p:nvSpPr>
          <p:spPr>
            <a:xfrm>
              <a:off x="6251534" y="4064360"/>
              <a:ext cx="268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</a:t>
              </a:r>
            </a:p>
          </p:txBody>
        </p:sp>
        <p:cxnSp>
          <p:nvCxnSpPr>
            <p:cNvPr id="107" name="Curved Connector 106">
              <a:extLst>
                <a:ext uri="{FF2B5EF4-FFF2-40B4-BE49-F238E27FC236}">
                  <a16:creationId xmlns:a16="http://schemas.microsoft.com/office/drawing/2014/main" id="{BF8D4852-1AAB-F24A-A86B-921A55946B8F}"/>
                </a:ext>
              </a:extLst>
            </p:cNvPr>
            <p:cNvCxnSpPr>
              <a:cxnSpLocks/>
              <a:stCxn id="110" idx="1"/>
              <a:endCxn id="104" idx="2"/>
            </p:cNvCxnSpPr>
            <p:nvPr/>
          </p:nvCxnSpPr>
          <p:spPr>
            <a:xfrm rot="10800000">
              <a:off x="6385933" y="4433692"/>
              <a:ext cx="962938" cy="88420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E71F509-18DC-D44C-A0FC-17A910D27876}"/>
                </a:ext>
              </a:extLst>
            </p:cNvPr>
            <p:cNvSpPr txBox="1"/>
            <p:nvPr/>
          </p:nvSpPr>
          <p:spPr>
            <a:xfrm>
              <a:off x="7348871" y="4994734"/>
              <a:ext cx="1487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will be stored in cell [0,3]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C03CB7-F2B5-3B46-B51C-C4B76459A46B}"/>
              </a:ext>
            </a:extLst>
          </p:cNvPr>
          <p:cNvSpPr txBox="1"/>
          <p:nvPr/>
        </p:nvSpPr>
        <p:spPr>
          <a:xfrm>
            <a:off x="498137" y="6166723"/>
            <a:ext cx="854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only work with the upper-triangular portion of  the (n + 1) × (n + 1) matrix. </a:t>
            </a:r>
            <a:br>
              <a:rPr lang="en-US" dirty="0"/>
            </a:br>
            <a:r>
              <a:rPr lang="en-US" dirty="0"/>
              <a:t>Each cell [</a:t>
            </a:r>
            <a:r>
              <a:rPr lang="en-US" dirty="0" err="1"/>
              <a:t>i</a:t>
            </a:r>
            <a:r>
              <a:rPr lang="en-US" dirty="0"/>
              <a:t>, j] records all non-terminals that can span positions </a:t>
            </a:r>
            <a:r>
              <a:rPr lang="en-US" dirty="0" err="1"/>
              <a:t>i</a:t>
            </a:r>
            <a:r>
              <a:rPr lang="en-US" dirty="0"/>
              <a:t> through j of the input. </a:t>
            </a:r>
          </a:p>
          <a:p>
            <a:endParaRPr lang="en-US" dirty="0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32E878D0-F03D-2B48-9E36-186CE0B5957E}"/>
              </a:ext>
            </a:extLst>
          </p:cNvPr>
          <p:cNvCxnSpPr>
            <a:cxnSpLocks/>
          </p:cNvCxnSpPr>
          <p:nvPr/>
        </p:nvCxnSpPr>
        <p:spPr>
          <a:xfrm flipV="1">
            <a:off x="4816199" y="3870105"/>
            <a:ext cx="2088660" cy="7058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128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8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Recognition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“Proof” is </a:t>
            </a:r>
            <a:r>
              <a:rPr lang="en-US">
                <a:solidFill>
                  <a:schemeClr val="accent2"/>
                </a:solidFill>
              </a:rPr>
              <a:t>a deduction, valid parse </a:t>
            </a:r>
            <a:r>
              <a:rPr lang="en-US" dirty="0">
                <a:solidFill>
                  <a:schemeClr val="accent2"/>
                </a:solidFill>
              </a:rPr>
              <a:t>tree.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sentence </a:t>
            </a:r>
            <a:r>
              <a:rPr lang="en-US" b="1" dirty="0"/>
              <a:t>x</a:t>
            </a:r>
            <a:r>
              <a:rPr lang="en-US" dirty="0"/>
              <a:t> in the grammar? If so, prove it.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Even with small grammars, grows exponentially!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one or </a:t>
            </a:r>
            <a:r>
              <a:rPr lang="en-US"/>
              <a:t>more derivations for </a:t>
            </a:r>
            <a:r>
              <a:rPr lang="en-US" b="1"/>
              <a:t>x</a:t>
            </a:r>
            <a:r>
              <a:rPr lang="en-US"/>
              <a:t> in </a:t>
            </a:r>
            <a:r>
              <a:rPr lang="en-US" b="1"/>
              <a:t>G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Probability of the best parse with root A for the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Base 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P(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word[j] 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T[j-1,j,A] = P(word[j] | A)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P(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  <a:r>
                <a:rPr lang="en-US" dirty="0"/>
                <a:t> 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every position k, and every non-terminal pair: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(j-1,j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word[j]</a:t>
            </a:r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 max   P(</a:t>
            </a:r>
            <a:r>
              <a:rPr lang="en-US" dirty="0">
                <a:solidFill>
                  <a:schemeClr val="accent2"/>
                </a:solidFill>
              </a:rPr>
              <a:t>B C| A</a:t>
            </a:r>
            <a:r>
              <a:rPr lang="en-US" dirty="0"/>
              <a:t>)  T[</a:t>
            </a:r>
            <a:r>
              <a:rPr lang="en-US" dirty="0" err="1"/>
              <a:t>i,k,B</a:t>
            </a:r>
            <a:r>
              <a:rPr lang="en-US" dirty="0"/>
              <a:t>] T[</a:t>
            </a:r>
            <a:r>
              <a:rPr lang="en-US" dirty="0" err="1"/>
              <a:t>k,j,C</a:t>
            </a:r>
            <a:r>
              <a:rPr lang="en-US" dirty="0"/>
              <a:t>]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8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/>
      <p:bldP spid="20" grpId="0"/>
      <p:bldP spid="21" grpId="0"/>
      <p:bldP spid="22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272: Statistical NLP (Winter 2019)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Dependency Parsing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Extensions: Probabilistic and Lexicalized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0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4694" y="1931681"/>
            <a:ext cx="659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 only the syntactic dependencies…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2" y="2813998"/>
            <a:ext cx="5006853" cy="29378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98920" y="2459160"/>
              <a:ext cx="1779840" cy="189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720" y="2444400"/>
                <a:ext cx="1805040" cy="19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95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Structure = Subtrees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50" y="1857375"/>
            <a:ext cx="2353843" cy="1348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84" y="3282960"/>
            <a:ext cx="3643374" cy="1264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38" y="4629481"/>
            <a:ext cx="4924702" cy="14631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Labels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4688950"/>
            <a:ext cx="7099228" cy="1209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15" y="1840604"/>
            <a:ext cx="5006853" cy="29378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4860" y="3669399"/>
            <a:ext cx="2325083" cy="104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16640" y="2151720"/>
              <a:ext cx="3333600" cy="209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4040" y="2144880"/>
                <a:ext cx="3361680" cy="21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2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C387B3-5922-A741-9D87-FC32A81D9AA0}"/>
              </a:ext>
            </a:extLst>
          </p:cNvPr>
          <p:cNvGrpSpPr/>
          <p:nvPr/>
        </p:nvGrpSpPr>
        <p:grpSpPr>
          <a:xfrm>
            <a:off x="5372356" y="1737361"/>
            <a:ext cx="3522897" cy="4464693"/>
            <a:chOff x="4394897" y="1580696"/>
            <a:chExt cx="3522897" cy="446469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D7F5AD-1F02-FF49-8314-8B52B6E7E42A}"/>
                </a:ext>
              </a:extLst>
            </p:cNvPr>
            <p:cNvSpPr/>
            <p:nvPr/>
          </p:nvSpPr>
          <p:spPr>
            <a:xfrm>
              <a:off x="439745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[0,1]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99D3E9-FE7A-1940-A70A-66D28C080384}"/>
                </a:ext>
              </a:extLst>
            </p:cNvPr>
            <p:cNvSpPr/>
            <p:nvPr/>
          </p:nvSpPr>
          <p:spPr>
            <a:xfrm>
              <a:off x="510143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[0,2]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A2B216C-F776-2B48-B755-73DBC6603DBE}"/>
                </a:ext>
              </a:extLst>
            </p:cNvPr>
            <p:cNvSpPr/>
            <p:nvPr/>
          </p:nvSpPr>
          <p:spPr>
            <a:xfrm>
              <a:off x="580541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[0,3]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5882808-9974-D748-9FFD-29D582F9A307}"/>
                </a:ext>
              </a:extLst>
            </p:cNvPr>
            <p:cNvSpPr/>
            <p:nvPr/>
          </p:nvSpPr>
          <p:spPr>
            <a:xfrm>
              <a:off x="650939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[0,4]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8BB69D3-AAF0-374E-A698-203917D3F456}"/>
                </a:ext>
              </a:extLst>
            </p:cNvPr>
            <p:cNvSpPr/>
            <p:nvPr/>
          </p:nvSpPr>
          <p:spPr>
            <a:xfrm>
              <a:off x="7213373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[0,5]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897554E-8906-844E-BE0A-8D1404BADAF6}"/>
                </a:ext>
              </a:extLst>
            </p:cNvPr>
            <p:cNvSpPr/>
            <p:nvPr/>
          </p:nvSpPr>
          <p:spPr>
            <a:xfrm>
              <a:off x="5101431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[1,2]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887FE1-C408-894F-92FB-33955C128F58}"/>
                </a:ext>
              </a:extLst>
            </p:cNvPr>
            <p:cNvSpPr/>
            <p:nvPr/>
          </p:nvSpPr>
          <p:spPr>
            <a:xfrm>
              <a:off x="580541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[1,3]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4F1D5D-897B-0840-B4D4-39356E466641}"/>
                </a:ext>
              </a:extLst>
            </p:cNvPr>
            <p:cNvSpPr/>
            <p:nvPr/>
          </p:nvSpPr>
          <p:spPr>
            <a:xfrm>
              <a:off x="650939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[1,4]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AA1A3AF-08EC-D641-9AED-752BE84D50CC}"/>
                </a:ext>
              </a:extLst>
            </p:cNvPr>
            <p:cNvSpPr/>
            <p:nvPr/>
          </p:nvSpPr>
          <p:spPr>
            <a:xfrm>
              <a:off x="7213373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[1,5]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AFB9B8-681B-734E-8A31-1807539A987B}"/>
                </a:ext>
              </a:extLst>
            </p:cNvPr>
            <p:cNvSpPr/>
            <p:nvPr/>
          </p:nvSpPr>
          <p:spPr>
            <a:xfrm>
              <a:off x="580541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[2,3]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34AC075-FD02-1946-866A-2C1A8E6BF3AE}"/>
                </a:ext>
              </a:extLst>
            </p:cNvPr>
            <p:cNvSpPr/>
            <p:nvPr/>
          </p:nvSpPr>
          <p:spPr>
            <a:xfrm>
              <a:off x="650939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[2,4]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C81D4F-15D4-104B-890E-2E50538FBBC6}"/>
                </a:ext>
              </a:extLst>
            </p:cNvPr>
            <p:cNvSpPr/>
            <p:nvPr/>
          </p:nvSpPr>
          <p:spPr>
            <a:xfrm>
              <a:off x="7213373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[2,5]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85D551-1056-FF43-843B-94618C558FB0}"/>
                </a:ext>
              </a:extLst>
            </p:cNvPr>
            <p:cNvSpPr/>
            <p:nvPr/>
          </p:nvSpPr>
          <p:spPr>
            <a:xfrm>
              <a:off x="6509392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[3,4]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4F4806-B923-1C49-A66A-478E83A8A3FC}"/>
                </a:ext>
              </a:extLst>
            </p:cNvPr>
            <p:cNvSpPr/>
            <p:nvPr/>
          </p:nvSpPr>
          <p:spPr>
            <a:xfrm>
              <a:off x="7213373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[3,5]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BC690B-91E8-3B43-A307-345080A6A2A5}"/>
                </a:ext>
              </a:extLst>
            </p:cNvPr>
            <p:cNvSpPr/>
            <p:nvPr/>
          </p:nvSpPr>
          <p:spPr>
            <a:xfrm>
              <a:off x="7213814" y="534140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[4,5]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DD21CF-97C6-7344-BAD7-BDA3E243C68E}"/>
                </a:ext>
              </a:extLst>
            </p:cNvPr>
            <p:cNvSpPr txBox="1"/>
            <p:nvPr/>
          </p:nvSpPr>
          <p:spPr>
            <a:xfrm>
              <a:off x="4394897" y="211408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DF9EA6-FE6B-3541-A2E0-F4E740518826}"/>
                </a:ext>
              </a:extLst>
            </p:cNvPr>
            <p:cNvSpPr txBox="1"/>
            <p:nvPr/>
          </p:nvSpPr>
          <p:spPr>
            <a:xfrm>
              <a:off x="5203993" y="211408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7082E-FD0A-F74B-8783-B4CAF38021FC}"/>
                </a:ext>
              </a:extLst>
            </p:cNvPr>
            <p:cNvSpPr txBox="1"/>
            <p:nvPr/>
          </p:nvSpPr>
          <p:spPr>
            <a:xfrm>
              <a:off x="5824041" y="2115575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06399D-CFA7-844A-BDF4-DB20ED750CF3}"/>
                </a:ext>
              </a:extLst>
            </p:cNvPr>
            <p:cNvSpPr txBox="1"/>
            <p:nvPr/>
          </p:nvSpPr>
          <p:spPr>
            <a:xfrm>
              <a:off x="6394203" y="2117697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19CDBA-0F61-B642-ACAC-F4B2B0A659F4}"/>
                </a:ext>
              </a:extLst>
            </p:cNvPr>
            <p:cNvSpPr txBox="1"/>
            <p:nvPr/>
          </p:nvSpPr>
          <p:spPr>
            <a:xfrm>
              <a:off x="7253001" y="2110467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99B1CA7-F040-EC42-9F31-AE798413B460}"/>
                </a:ext>
              </a:extLst>
            </p:cNvPr>
            <p:cNvGrpSpPr/>
            <p:nvPr/>
          </p:nvGrpSpPr>
          <p:grpSpPr>
            <a:xfrm>
              <a:off x="5154070" y="4112155"/>
              <a:ext cx="367748" cy="1600200"/>
              <a:chOff x="5154070" y="4112155"/>
              <a:chExt cx="367748" cy="1600200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920068E-9F4F-6845-BF6C-5BBE5CF7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1818" y="4112155"/>
                <a:ext cx="0" cy="160020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726329D-7363-2049-A08F-F800AC59BAAC}"/>
                  </a:ext>
                </a:extLst>
              </p:cNvPr>
              <p:cNvSpPr txBox="1"/>
              <p:nvPr/>
            </p:nvSpPr>
            <p:spPr>
              <a:xfrm>
                <a:off x="5154070" y="4943729"/>
                <a:ext cx="240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>
                    <a:solidFill>
                      <a:schemeClr val="accent1"/>
                    </a:solidFill>
                  </a:rPr>
                  <a:t>i</a:t>
                </a:r>
                <a:endParaRPr lang="en-US" b="1" i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131D8FB-D728-6040-88B9-35FB4752421F}"/>
                </a:ext>
              </a:extLst>
            </p:cNvPr>
            <p:cNvGrpSpPr/>
            <p:nvPr/>
          </p:nvGrpSpPr>
          <p:grpSpPr>
            <a:xfrm>
              <a:off x="4829931" y="1580696"/>
              <a:ext cx="2242192" cy="437423"/>
              <a:chOff x="4829931" y="1580696"/>
              <a:chExt cx="2242192" cy="43742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798D22D-7448-D441-A226-8630E894CF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9931" y="2018118"/>
                <a:ext cx="2242192" cy="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AB69A1-7A91-6A41-94D9-4107ED1F70E2}"/>
                  </a:ext>
                </a:extLst>
              </p:cNvPr>
              <p:cNvSpPr/>
              <p:nvPr/>
            </p:nvSpPr>
            <p:spPr>
              <a:xfrm>
                <a:off x="5805411" y="1580696"/>
                <a:ext cx="243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chemeClr val="accent1"/>
                    </a:solidFill>
                  </a:rPr>
                  <a:t>j</a:t>
                </a:r>
              </a:p>
            </p:txBody>
          </p:sp>
        </p:grpSp>
      </p:grp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724D5C71-2382-4E4B-A632-486B7F519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4520693" cy="4023360"/>
          </a:xfrm>
        </p:spPr>
        <p:txBody>
          <a:bodyPr>
            <a:normAutofit/>
          </a:bodyPr>
          <a:lstStyle/>
          <a:p>
            <a:r>
              <a:rPr lang="en-US" b="1" dirty="0"/>
              <a:t>function</a:t>
            </a:r>
            <a:r>
              <a:rPr lang="en-US" dirty="0"/>
              <a:t> CKY-PARSE(</a:t>
            </a:r>
            <a:r>
              <a:rPr lang="en-US" i="1" dirty="0"/>
              <a:t>words, grammar</a:t>
            </a:r>
            <a:r>
              <a:rPr lang="en-US" dirty="0"/>
              <a:t>)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i="1" dirty="0"/>
              <a:t>table </a:t>
            </a:r>
            <a:endParaRPr lang="en-US" dirty="0"/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i="1" dirty="0" err="1"/>
              <a:t>j</a:t>
            </a:r>
            <a:r>
              <a:rPr lang="en-US" dirty="0" err="1"/>
              <a:t>←</a:t>
            </a:r>
            <a:r>
              <a:rPr lang="en-US" b="1" dirty="0" err="1"/>
              <a:t>from</a:t>
            </a:r>
            <a:r>
              <a:rPr lang="en-US" dirty="0"/>
              <a:t> 1 </a:t>
            </a:r>
            <a:r>
              <a:rPr lang="en-US" b="1" dirty="0"/>
              <a:t>to</a:t>
            </a:r>
            <a:r>
              <a:rPr lang="en-US" dirty="0"/>
              <a:t> LENGTH(</a:t>
            </a:r>
            <a:r>
              <a:rPr lang="en-US" i="1" dirty="0"/>
              <a:t>words</a:t>
            </a:r>
            <a:r>
              <a:rPr lang="en-US" dirty="0"/>
              <a:t>) do</a:t>
            </a:r>
            <a:br>
              <a:rPr lang="en-US" dirty="0"/>
            </a:br>
            <a:r>
              <a:rPr lang="en-US" dirty="0"/>
              <a:t>   </a:t>
            </a:r>
            <a:r>
              <a:rPr lang="en-US" b="1" dirty="0"/>
              <a:t>for all</a:t>
            </a:r>
            <a:r>
              <a:rPr lang="en-US" dirty="0"/>
              <a:t> {</a:t>
            </a:r>
            <a:r>
              <a:rPr lang="en-US" i="1" dirty="0"/>
              <a:t>A </a:t>
            </a:r>
            <a:r>
              <a:rPr lang="en-US" dirty="0"/>
              <a:t>|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n-US" i="1" dirty="0"/>
              <a:t>words</a:t>
            </a:r>
            <a:r>
              <a:rPr lang="en-US" dirty="0"/>
              <a:t>[ </a:t>
            </a:r>
            <a:r>
              <a:rPr lang="en-US" i="1" dirty="0"/>
              <a:t>j</a:t>
            </a:r>
            <a:r>
              <a:rPr lang="en-US" dirty="0"/>
              <a:t>] ∈ </a:t>
            </a:r>
            <a:r>
              <a:rPr lang="en-US" i="1" dirty="0"/>
              <a:t>grammar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/>
              <a:t>j</a:t>
            </a:r>
            <a:r>
              <a:rPr lang="en-US" dirty="0"/>
              <a:t>−1, </a:t>
            </a:r>
            <a:r>
              <a:rPr lang="en-US" i="1" dirty="0"/>
              <a:t>j</a:t>
            </a:r>
            <a:r>
              <a:rPr lang="en-US" dirty="0"/>
              <a:t>]←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/>
              <a:t>j</a:t>
            </a:r>
            <a:r>
              <a:rPr lang="en-US" dirty="0"/>
              <a:t>−1, </a:t>
            </a:r>
            <a:r>
              <a:rPr lang="en-US" i="1" dirty="0"/>
              <a:t>j</a:t>
            </a:r>
            <a:r>
              <a:rPr lang="en-US" dirty="0"/>
              <a:t>] ∪ </a:t>
            </a:r>
            <a:r>
              <a:rPr lang="en-US" i="1" dirty="0"/>
              <a:t>A </a:t>
            </a:r>
            <a:endParaRPr lang="en-US" dirty="0"/>
          </a:p>
          <a:p>
            <a:r>
              <a:rPr lang="en-US" b="1" dirty="0"/>
              <a:t>   for</a:t>
            </a:r>
            <a:r>
              <a:rPr lang="en-US" dirty="0"/>
              <a:t> </a:t>
            </a:r>
            <a:r>
              <a:rPr lang="en-US" i="1" dirty="0" err="1"/>
              <a:t>i</a:t>
            </a:r>
            <a:r>
              <a:rPr lang="en-US" dirty="0" err="1"/>
              <a:t>←</a:t>
            </a:r>
            <a:r>
              <a:rPr lang="en-US" b="1" dirty="0" err="1"/>
              <a:t>from</a:t>
            </a:r>
            <a:r>
              <a:rPr lang="en-US" dirty="0"/>
              <a:t> </a:t>
            </a:r>
            <a:r>
              <a:rPr lang="en-US" i="1" dirty="0"/>
              <a:t>j</a:t>
            </a:r>
            <a:r>
              <a:rPr lang="en-US" dirty="0"/>
              <a:t>−2 </a:t>
            </a:r>
            <a:r>
              <a:rPr lang="en-US" b="1" dirty="0" err="1"/>
              <a:t>downto</a:t>
            </a:r>
            <a:r>
              <a:rPr lang="en-US" dirty="0"/>
              <a:t> 0 </a:t>
            </a:r>
            <a:r>
              <a:rPr lang="en-US" b="1" dirty="0"/>
              <a:t>do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←</a:t>
            </a:r>
            <a:r>
              <a:rPr lang="en-US" i="1" dirty="0"/>
              <a:t>i</a:t>
            </a:r>
            <a:r>
              <a:rPr lang="en-US" dirty="0"/>
              <a:t>+1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i="1" dirty="0"/>
              <a:t>j</a:t>
            </a:r>
            <a:r>
              <a:rPr lang="en-US" dirty="0"/>
              <a:t>−1 </a:t>
            </a:r>
            <a:r>
              <a:rPr lang="en-US" b="1" dirty="0"/>
              <a:t>do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b="1" dirty="0"/>
              <a:t>for all </a:t>
            </a:r>
            <a:r>
              <a:rPr lang="en-US" dirty="0"/>
              <a:t>{</a:t>
            </a:r>
            <a:r>
              <a:rPr lang="en-US" i="1" dirty="0"/>
              <a:t>A</a:t>
            </a:r>
            <a:r>
              <a:rPr lang="en-US" dirty="0"/>
              <a:t>|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n-US" i="1" dirty="0"/>
              <a:t>BC </a:t>
            </a:r>
            <a:r>
              <a:rPr lang="en-US" dirty="0"/>
              <a:t>∈ </a:t>
            </a:r>
            <a:r>
              <a:rPr lang="en-US" i="1" dirty="0"/>
              <a:t>grammar </a:t>
            </a:r>
            <a:r>
              <a:rPr lang="en-US" b="1" dirty="0"/>
              <a:t>and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             </a:t>
            </a:r>
            <a:r>
              <a:rPr lang="en-US" i="1" dirty="0"/>
              <a:t>B </a:t>
            </a:r>
            <a:r>
              <a:rPr lang="en-US" dirty="0"/>
              <a:t>∈ 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k</a:t>
            </a:r>
            <a:r>
              <a:rPr lang="en-US" dirty="0"/>
              <a:t>] </a:t>
            </a:r>
            <a:r>
              <a:rPr lang="en-US" b="1" dirty="0"/>
              <a:t>and</a:t>
            </a:r>
            <a:br>
              <a:rPr lang="en-US" b="1" dirty="0"/>
            </a:br>
            <a:r>
              <a:rPr lang="en-US" b="1" dirty="0"/>
              <a:t>                     </a:t>
            </a:r>
            <a:r>
              <a:rPr lang="en-US" i="1" dirty="0"/>
              <a:t>C </a:t>
            </a:r>
            <a:r>
              <a:rPr lang="en-US" dirty="0"/>
              <a:t>∈ 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]}:</a:t>
            </a:r>
            <a:br>
              <a:rPr lang="en-US" dirty="0"/>
            </a:br>
            <a:r>
              <a:rPr lang="en-US" dirty="0"/>
              <a:t>              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]←</a:t>
            </a:r>
            <a:r>
              <a:rPr lang="en-US" i="1" dirty="0"/>
              <a:t>table</a:t>
            </a:r>
            <a:r>
              <a:rPr lang="en-US" dirty="0"/>
              <a:t>[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] ∪ </a:t>
            </a:r>
            <a:r>
              <a:rPr lang="en-US" i="1" dirty="0"/>
              <a:t>A </a:t>
            </a:r>
            <a:endParaRPr lang="en-US" dirty="0"/>
          </a:p>
          <a:p>
            <a:endParaRPr lang="en-US" dirty="0"/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0EA1A67-81F9-A342-A14E-12F24F93C6F9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930951" y="2708248"/>
            <a:ext cx="286434" cy="4230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FC33736-417F-004B-ABB6-D294E1A976F0}"/>
              </a:ext>
            </a:extLst>
          </p:cNvPr>
          <p:cNvSpPr txBox="1"/>
          <p:nvPr/>
        </p:nvSpPr>
        <p:spPr>
          <a:xfrm>
            <a:off x="118979" y="3062966"/>
            <a:ext cx="148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j iterates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over columns</a:t>
            </a:r>
          </a:p>
        </p:txBody>
      </p: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5B8F7D62-FDB8-1D49-80A1-5E89F081E8F1}"/>
              </a:ext>
            </a:extLst>
          </p:cNvPr>
          <p:cNvCxnSpPr>
            <a:cxnSpLocks/>
            <a:stCxn id="65" idx="0"/>
          </p:cNvCxnSpPr>
          <p:nvPr/>
        </p:nvCxnSpPr>
        <p:spPr>
          <a:xfrm rot="5400000" flipH="1" flipV="1">
            <a:off x="1021454" y="3735395"/>
            <a:ext cx="286432" cy="4230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A994986-CBB8-2949-8FFE-9EFF01774F79}"/>
              </a:ext>
            </a:extLst>
          </p:cNvPr>
          <p:cNvSpPr txBox="1"/>
          <p:nvPr/>
        </p:nvSpPr>
        <p:spPr>
          <a:xfrm>
            <a:off x="209481" y="4090112"/>
            <a:ext cx="1487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iterates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over rows</a:t>
            </a:r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07DBA1AE-CFFA-1641-908E-F549079E5572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990638" y="4306281"/>
            <a:ext cx="788291" cy="5447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C4E46C1-5BDC-0E41-A6A9-5FC17346E3A7}"/>
              </a:ext>
            </a:extLst>
          </p:cNvPr>
          <p:cNvSpPr txBox="1"/>
          <p:nvPr/>
        </p:nvSpPr>
        <p:spPr>
          <a:xfrm>
            <a:off x="368728" y="4972793"/>
            <a:ext cx="1487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k iterates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split points between </a:t>
            </a:r>
            <a:r>
              <a:rPr lang="en-US" dirty="0" err="1">
                <a:solidFill>
                  <a:srgbClr val="FFC000"/>
                </a:solidFill>
              </a:rPr>
              <a:t>i</a:t>
            </a:r>
            <a:r>
              <a:rPr lang="en-US" dirty="0">
                <a:solidFill>
                  <a:srgbClr val="FFC000"/>
                </a:solidFill>
              </a:rPr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2371795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Labels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6" y="1781608"/>
            <a:ext cx="7611314" cy="4474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3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66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96920" y="1975320"/>
              <a:ext cx="5173560" cy="408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2160" y="1960920"/>
                <a:ext cx="5203800" cy="41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561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vs Non-projective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Projective vs Non-projective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66520" y="2099160"/>
              <a:ext cx="1940760" cy="168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920" y="2086920"/>
                <a:ext cx="196884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1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Dependency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622941" cy="17543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>
                <a:latin typeface="+mj-lt"/>
              </a:rPr>
              <a:t>  2	 She	  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the	  	</a:t>
            </a:r>
            <a:r>
              <a:rPr lang="en-US" sz="1800" dirty="0" err="1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video		</a:t>
            </a:r>
            <a:r>
              <a:rPr lang="en-US" sz="1800" dirty="0" err="1">
                <a:latin typeface="+mj-lt"/>
              </a:rPr>
              <a:t>nn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lecture		</a:t>
            </a:r>
            <a:r>
              <a:rPr lang="en-US" sz="1800" dirty="0" err="1">
                <a:latin typeface="+mj-lt"/>
              </a:rPr>
              <a:t>dobj</a:t>
            </a:r>
            <a:endParaRPr lang="en-US" sz="1800" dirty="0"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34000" y="3878996"/>
            <a:ext cx="3608059" cy="2031325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>
                <a:latin typeface="+mj-lt"/>
              </a:rPr>
              <a:t>  2	 She	  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4	 the	  	</a:t>
            </a:r>
            <a:r>
              <a:rPr lang="en-US" sz="1800" dirty="0" err="1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video	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lecture		</a:t>
            </a:r>
            <a:r>
              <a:rPr lang="en-US" sz="1800" dirty="0" err="1">
                <a:latin typeface="+mj-lt"/>
              </a:rPr>
              <a:t>ccomp</a:t>
            </a:r>
            <a:r>
              <a:rPr lang="en-US" sz="1800" dirty="0">
                <a:latin typeface="+mj-lt"/>
              </a:rPr>
              <a:t>	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Dependency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962400" y="3486840"/>
              <a:ext cx="4758840" cy="230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3040" y="3477480"/>
                <a:ext cx="4777560" cy="23230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622941" cy="17543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>
                <a:latin typeface="+mj-lt"/>
              </a:rPr>
              <a:t>  2	 She	  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the	  	</a:t>
            </a:r>
            <a:r>
              <a:rPr lang="en-US" sz="1800" dirty="0" err="1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video		</a:t>
            </a:r>
            <a:r>
              <a:rPr lang="en-US" sz="1800" dirty="0" err="1">
                <a:latin typeface="+mj-lt"/>
              </a:rPr>
              <a:t>nn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lecture		</a:t>
            </a:r>
            <a:r>
              <a:rPr lang="en-US" sz="1800" dirty="0" err="1">
                <a:latin typeface="+mj-lt"/>
              </a:rPr>
              <a:t>dobj</a:t>
            </a:r>
            <a:endParaRPr lang="en-US" sz="1800" dirty="0">
              <a:latin typeface="+mj-lt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5334000" y="3878996"/>
            <a:ext cx="3608059" cy="2031325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>
                <a:latin typeface="+mj-lt"/>
              </a:rPr>
              <a:t>  2	 She	  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saw	  	root </a:t>
            </a: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4	 the	  	</a:t>
            </a:r>
            <a:r>
              <a:rPr lang="en-US" sz="1800" dirty="0" err="1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video		</a:t>
            </a:r>
            <a:r>
              <a:rPr lang="en-US" sz="1800" dirty="0" err="1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lecture		</a:t>
            </a:r>
            <a:r>
              <a:rPr lang="en-US" sz="1800" dirty="0" err="1">
                <a:latin typeface="+mj-lt"/>
              </a:rPr>
              <a:t>ccomp</a:t>
            </a:r>
            <a:r>
              <a:rPr lang="en-US" sz="1800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075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Running time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Transition-based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Beam search, i.e. </a:t>
              </a:r>
              <a:r>
                <a:rPr lang="en-US" i="1" dirty="0"/>
                <a:t>k</a:t>
              </a:r>
              <a:r>
                <a:rPr lang="en-US" dirty="0"/>
                <a:t>-best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Graph-based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used to score whole trees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997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601614"/>
            <a:ext cx="9089953" cy="2725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206520" y="1834560"/>
              <a:ext cx="1944000" cy="26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920" y="1825200"/>
                <a:ext cx="196956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65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C387B3-5922-A741-9D87-FC32A81D9AA0}"/>
              </a:ext>
            </a:extLst>
          </p:cNvPr>
          <p:cNvGrpSpPr/>
          <p:nvPr/>
        </p:nvGrpSpPr>
        <p:grpSpPr>
          <a:xfrm>
            <a:off x="5372356" y="1737361"/>
            <a:ext cx="3522897" cy="4464693"/>
            <a:chOff x="4394897" y="1580696"/>
            <a:chExt cx="3522897" cy="446469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D7F5AD-1F02-FF49-8314-8B52B6E7E42A}"/>
                </a:ext>
              </a:extLst>
            </p:cNvPr>
            <p:cNvSpPr/>
            <p:nvPr/>
          </p:nvSpPr>
          <p:spPr>
            <a:xfrm>
              <a:off x="439745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[0,1]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99D3E9-FE7A-1940-A70A-66D28C080384}"/>
                </a:ext>
              </a:extLst>
            </p:cNvPr>
            <p:cNvSpPr/>
            <p:nvPr/>
          </p:nvSpPr>
          <p:spPr>
            <a:xfrm>
              <a:off x="5101431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[0,2]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A2B216C-F776-2B48-B755-73DBC6603DBE}"/>
                </a:ext>
              </a:extLst>
            </p:cNvPr>
            <p:cNvSpPr/>
            <p:nvPr/>
          </p:nvSpPr>
          <p:spPr>
            <a:xfrm>
              <a:off x="580541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[0,3]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5882808-9974-D748-9FFD-29D582F9A307}"/>
                </a:ext>
              </a:extLst>
            </p:cNvPr>
            <p:cNvSpPr/>
            <p:nvPr/>
          </p:nvSpPr>
          <p:spPr>
            <a:xfrm>
              <a:off x="6509392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[0,4]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8BB69D3-AAF0-374E-A698-203917D3F456}"/>
                </a:ext>
              </a:extLst>
            </p:cNvPr>
            <p:cNvSpPr/>
            <p:nvPr/>
          </p:nvSpPr>
          <p:spPr>
            <a:xfrm>
              <a:off x="7213373" y="2525486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[0,5]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897554E-8906-844E-BE0A-8D1404BADAF6}"/>
                </a:ext>
              </a:extLst>
            </p:cNvPr>
            <p:cNvSpPr/>
            <p:nvPr/>
          </p:nvSpPr>
          <p:spPr>
            <a:xfrm>
              <a:off x="5101431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[1,2]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A887FE1-C408-894F-92FB-33955C128F58}"/>
                </a:ext>
              </a:extLst>
            </p:cNvPr>
            <p:cNvSpPr/>
            <p:nvPr/>
          </p:nvSpPr>
          <p:spPr>
            <a:xfrm>
              <a:off x="580541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[1,3]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4F1D5D-897B-0840-B4D4-39356E466641}"/>
                </a:ext>
              </a:extLst>
            </p:cNvPr>
            <p:cNvSpPr/>
            <p:nvPr/>
          </p:nvSpPr>
          <p:spPr>
            <a:xfrm>
              <a:off x="6509392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[1,4]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AA1A3AF-08EC-D641-9AED-752BE84D50CC}"/>
                </a:ext>
              </a:extLst>
            </p:cNvPr>
            <p:cNvSpPr/>
            <p:nvPr/>
          </p:nvSpPr>
          <p:spPr>
            <a:xfrm>
              <a:off x="7213373" y="322946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[1,5]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7AFB9B8-681B-734E-8A31-1807539A987B}"/>
                </a:ext>
              </a:extLst>
            </p:cNvPr>
            <p:cNvSpPr/>
            <p:nvPr/>
          </p:nvSpPr>
          <p:spPr>
            <a:xfrm>
              <a:off x="580541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[2,3]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34AC075-FD02-1946-866A-2C1A8E6BF3AE}"/>
                </a:ext>
              </a:extLst>
            </p:cNvPr>
            <p:cNvSpPr/>
            <p:nvPr/>
          </p:nvSpPr>
          <p:spPr>
            <a:xfrm>
              <a:off x="6509392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[2,4]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C81D4F-15D4-104B-890E-2E50538FBBC6}"/>
                </a:ext>
              </a:extLst>
            </p:cNvPr>
            <p:cNvSpPr/>
            <p:nvPr/>
          </p:nvSpPr>
          <p:spPr>
            <a:xfrm>
              <a:off x="7213373" y="3933447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[2,5]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85D551-1056-FF43-843B-94618C558FB0}"/>
                </a:ext>
              </a:extLst>
            </p:cNvPr>
            <p:cNvSpPr/>
            <p:nvPr/>
          </p:nvSpPr>
          <p:spPr>
            <a:xfrm>
              <a:off x="6509392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[3,4]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F4F4806-B923-1C49-A66A-478E83A8A3FC}"/>
                </a:ext>
              </a:extLst>
            </p:cNvPr>
            <p:cNvSpPr/>
            <p:nvPr/>
          </p:nvSpPr>
          <p:spPr>
            <a:xfrm>
              <a:off x="7213373" y="463742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[3,5]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BC690B-91E8-3B43-A307-345080A6A2A5}"/>
                </a:ext>
              </a:extLst>
            </p:cNvPr>
            <p:cNvSpPr/>
            <p:nvPr/>
          </p:nvSpPr>
          <p:spPr>
            <a:xfrm>
              <a:off x="7213814" y="5341408"/>
              <a:ext cx="703980" cy="7039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C000"/>
                  </a:solidFill>
                </a:rPr>
                <a:t>[4,5]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DD21CF-97C6-7344-BAD7-BDA3E243C68E}"/>
                </a:ext>
              </a:extLst>
            </p:cNvPr>
            <p:cNvSpPr txBox="1"/>
            <p:nvPr/>
          </p:nvSpPr>
          <p:spPr>
            <a:xfrm>
              <a:off x="4394897" y="2114082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Book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1DF9EA6-FE6B-3541-A2E0-F4E740518826}"/>
                </a:ext>
              </a:extLst>
            </p:cNvPr>
            <p:cNvSpPr txBox="1"/>
            <p:nvPr/>
          </p:nvSpPr>
          <p:spPr>
            <a:xfrm>
              <a:off x="5203993" y="211408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7082E-FD0A-F74B-8783-B4CAF38021FC}"/>
                </a:ext>
              </a:extLst>
            </p:cNvPr>
            <p:cNvSpPr txBox="1"/>
            <p:nvPr/>
          </p:nvSpPr>
          <p:spPr>
            <a:xfrm>
              <a:off x="5824041" y="2115575"/>
              <a:ext cx="66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flight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06399D-CFA7-844A-BDF4-DB20ED750CF3}"/>
                </a:ext>
              </a:extLst>
            </p:cNvPr>
            <p:cNvSpPr txBox="1"/>
            <p:nvPr/>
          </p:nvSpPr>
          <p:spPr>
            <a:xfrm>
              <a:off x="6394203" y="2117697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through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19CDBA-0F61-B642-ACAC-F4B2B0A659F4}"/>
                </a:ext>
              </a:extLst>
            </p:cNvPr>
            <p:cNvSpPr txBox="1"/>
            <p:nvPr/>
          </p:nvSpPr>
          <p:spPr>
            <a:xfrm>
              <a:off x="7253001" y="2110467"/>
              <a:ext cx="62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TWA</a:t>
              </a:r>
              <a:endParaRPr 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99B1CA7-F040-EC42-9F31-AE798413B460}"/>
                </a:ext>
              </a:extLst>
            </p:cNvPr>
            <p:cNvGrpSpPr/>
            <p:nvPr/>
          </p:nvGrpSpPr>
          <p:grpSpPr>
            <a:xfrm>
              <a:off x="5154070" y="4112155"/>
              <a:ext cx="367748" cy="1600200"/>
              <a:chOff x="5154070" y="4112155"/>
              <a:chExt cx="367748" cy="1600200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920068E-9F4F-6845-BF6C-5BBE5CF7A5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1818" y="4112155"/>
                <a:ext cx="0" cy="1600200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726329D-7363-2049-A08F-F800AC59BAAC}"/>
                  </a:ext>
                </a:extLst>
              </p:cNvPr>
              <p:cNvSpPr txBox="1"/>
              <p:nvPr/>
            </p:nvSpPr>
            <p:spPr>
              <a:xfrm>
                <a:off x="5154070" y="4943729"/>
                <a:ext cx="240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err="1">
                    <a:solidFill>
                      <a:schemeClr val="accent1"/>
                    </a:solidFill>
                  </a:rPr>
                  <a:t>i</a:t>
                </a:r>
                <a:endParaRPr lang="en-US" b="1" i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131D8FB-D728-6040-88B9-35FB4752421F}"/>
                </a:ext>
              </a:extLst>
            </p:cNvPr>
            <p:cNvGrpSpPr/>
            <p:nvPr/>
          </p:nvGrpSpPr>
          <p:grpSpPr>
            <a:xfrm>
              <a:off x="4829931" y="1580696"/>
              <a:ext cx="2242192" cy="437423"/>
              <a:chOff x="4829931" y="1580696"/>
              <a:chExt cx="2242192" cy="437423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798D22D-7448-D441-A226-8630E894CF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29931" y="2018118"/>
                <a:ext cx="2242192" cy="1"/>
              </a:xfrm>
              <a:prstGeom prst="straightConnector1">
                <a:avLst/>
              </a:prstGeom>
              <a:ln w="635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AB69A1-7A91-6A41-94D9-4107ED1F70E2}"/>
                  </a:ext>
                </a:extLst>
              </p:cNvPr>
              <p:cNvSpPr/>
              <p:nvPr/>
            </p:nvSpPr>
            <p:spPr>
              <a:xfrm>
                <a:off x="5805411" y="1580696"/>
                <a:ext cx="2439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chemeClr val="accent1"/>
                    </a:solidFill>
                  </a:rPr>
                  <a:t>j</a:t>
                </a:r>
              </a:p>
            </p:txBody>
          </p:sp>
        </p:grpSp>
      </p:grp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724D5C71-2382-4E4B-A632-486B7F519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4520693" cy="4023360"/>
          </a:xfrm>
        </p:spPr>
        <p:txBody>
          <a:bodyPr>
            <a:normAutofit/>
          </a:bodyPr>
          <a:lstStyle/>
          <a:p>
            <a:r>
              <a:rPr lang="en-US" b="1" dirty="0"/>
              <a:t>function</a:t>
            </a:r>
            <a:r>
              <a:rPr lang="en-US" dirty="0"/>
              <a:t> CKY-PARSE(</a:t>
            </a:r>
            <a:r>
              <a:rPr lang="en-US" i="1" dirty="0"/>
              <a:t>words, grammar</a:t>
            </a:r>
            <a:r>
              <a:rPr lang="en-US" dirty="0"/>
              <a:t>)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i="1" dirty="0"/>
              <a:t>table </a:t>
            </a:r>
            <a:endParaRPr lang="en-US" dirty="0"/>
          </a:p>
          <a:p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i="1" dirty="0" err="1"/>
              <a:t>j</a:t>
            </a:r>
            <a:r>
              <a:rPr lang="en-US" dirty="0" err="1"/>
              <a:t>←</a:t>
            </a:r>
            <a:r>
              <a:rPr lang="en-US" b="1" dirty="0" err="1"/>
              <a:t>from</a:t>
            </a:r>
            <a:r>
              <a:rPr lang="en-US" dirty="0"/>
              <a:t> 1 </a:t>
            </a:r>
            <a:r>
              <a:rPr lang="en-US" b="1" dirty="0"/>
              <a:t>to</a:t>
            </a:r>
            <a:r>
              <a:rPr lang="en-US" dirty="0"/>
              <a:t> LENGTH(</a:t>
            </a:r>
            <a:r>
              <a:rPr lang="en-US" i="1" dirty="0"/>
              <a:t>words</a:t>
            </a:r>
            <a:r>
              <a:rPr lang="en-US" dirty="0"/>
              <a:t>) do</a:t>
            </a:r>
            <a:br>
              <a:rPr lang="en-US" dirty="0"/>
            </a:br>
            <a:r>
              <a:rPr lang="en-US" dirty="0"/>
              <a:t>   </a:t>
            </a:r>
            <a:r>
              <a:rPr lang="en-US" b="1" dirty="0"/>
              <a:t>record POS tags for word j in cell [j,j-1]</a:t>
            </a:r>
            <a:endParaRPr lang="en-US" dirty="0"/>
          </a:p>
          <a:p>
            <a:r>
              <a:rPr lang="en-US" b="1" dirty="0"/>
              <a:t>   for</a:t>
            </a:r>
            <a:r>
              <a:rPr lang="en-US" dirty="0"/>
              <a:t> </a:t>
            </a:r>
            <a:r>
              <a:rPr lang="en-US" i="1" dirty="0" err="1"/>
              <a:t>i</a:t>
            </a:r>
            <a:r>
              <a:rPr lang="en-US" dirty="0" err="1"/>
              <a:t>←</a:t>
            </a:r>
            <a:r>
              <a:rPr lang="en-US" b="1" dirty="0" err="1"/>
              <a:t>from</a:t>
            </a:r>
            <a:r>
              <a:rPr lang="en-US" dirty="0"/>
              <a:t> </a:t>
            </a:r>
            <a:r>
              <a:rPr lang="en-US" i="1" dirty="0"/>
              <a:t>j</a:t>
            </a:r>
            <a:r>
              <a:rPr lang="en-US" dirty="0"/>
              <a:t>−2 </a:t>
            </a:r>
            <a:r>
              <a:rPr lang="en-US" b="1" dirty="0" err="1"/>
              <a:t>downto</a:t>
            </a:r>
            <a:r>
              <a:rPr lang="en-US" dirty="0"/>
              <a:t> 0 </a:t>
            </a:r>
            <a:r>
              <a:rPr lang="en-US" b="1" dirty="0"/>
              <a:t>do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←</a:t>
            </a:r>
            <a:r>
              <a:rPr lang="en-US" i="1" dirty="0"/>
              <a:t>i</a:t>
            </a:r>
            <a:r>
              <a:rPr lang="en-US" dirty="0"/>
              <a:t>+1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i="1" dirty="0"/>
              <a:t>j</a:t>
            </a:r>
            <a:r>
              <a:rPr lang="en-US" dirty="0"/>
              <a:t>−1 </a:t>
            </a:r>
            <a:r>
              <a:rPr lang="en-US" b="1" dirty="0"/>
              <a:t>do</a:t>
            </a:r>
            <a:br>
              <a:rPr lang="en-US" b="1" dirty="0"/>
            </a:br>
            <a:r>
              <a:rPr lang="en-US" b="1" dirty="0"/>
              <a:t>           find all rules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n-US" i="1" dirty="0"/>
              <a:t>BC, such that</a:t>
            </a:r>
            <a:br>
              <a:rPr lang="en-US" i="1" dirty="0"/>
            </a:br>
            <a:r>
              <a:rPr lang="en-US" i="1" dirty="0"/>
              <a:t>              </a:t>
            </a:r>
            <a:r>
              <a:rPr lang="en-US" dirty="0"/>
              <a:t> B spans </a:t>
            </a:r>
            <a:r>
              <a:rPr lang="en-US" dirty="0" err="1"/>
              <a:t>i</a:t>
            </a:r>
            <a:r>
              <a:rPr lang="en-US" dirty="0"/>
              <a:t>-k,</a:t>
            </a:r>
            <a:br>
              <a:rPr lang="en-US" dirty="0"/>
            </a:br>
            <a:r>
              <a:rPr lang="en-US" dirty="0"/>
              <a:t>               C spans k-j</a:t>
            </a:r>
            <a:br>
              <a:rPr lang="en-US" dirty="0"/>
            </a:br>
            <a:r>
              <a:rPr lang="en-US" dirty="0"/>
              <a:t>            and then record A in cell 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63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872986"/>
            <a:ext cx="9089953" cy="245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29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114858"/>
            <a:ext cx="9089953" cy="221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846379"/>
            <a:ext cx="9089953" cy="148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082600" y="2894400"/>
              <a:ext cx="6871680" cy="86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8560" y="2881440"/>
                <a:ext cx="6893280" cy="8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175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336025"/>
            <a:ext cx="9089953" cy="99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314880" y="3720240"/>
              <a:ext cx="5635080" cy="58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9760" y="3710160"/>
                <a:ext cx="565632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42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04880" y="4410000"/>
              <a:ext cx="6865200" cy="1364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200" y="4397400"/>
                <a:ext cx="688572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86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6C29-E6CF-CD43-A770-50B699D0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i="1" dirty="0"/>
              <a:t>best</a:t>
            </a:r>
            <a:r>
              <a:rPr lang="en-US" dirty="0"/>
              <a:t> parse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CC98D-4C87-D44C-9D08-433E9599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049866"/>
          </a:xfrm>
        </p:spPr>
        <p:txBody>
          <a:bodyPr/>
          <a:lstStyle/>
          <a:p>
            <a:r>
              <a:rPr lang="en-US" dirty="0"/>
              <a:t>CKY parsing record </a:t>
            </a:r>
            <a:r>
              <a:rPr lang="en-US" b="1" dirty="0"/>
              <a:t>ALL</a:t>
            </a:r>
            <a:r>
              <a:rPr lang="en-US" dirty="0"/>
              <a:t> possible parses into the table.  How do we figure out what the best parse is for a sentence?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AEF1-C4C1-6F42-9353-D90B3628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30" y="2810909"/>
            <a:ext cx="2514600" cy="3545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5116B6-B3F0-B248-8BF3-D7279319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20390"/>
            <a:ext cx="2755900" cy="388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8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 flies like an arrow.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2327049"/>
            <a:ext cx="6477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5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 flies like an arrow.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197157"/>
            <a:ext cx="7587061" cy="4593118"/>
          </a:xfrm>
          <a:prstGeom prst="rect">
            <a:avLst/>
          </a:prstGeom>
        </p:spPr>
      </p:pic>
      <p:sp>
        <p:nvSpPr>
          <p:cNvPr id="8" name="Rectangle 7">
            <a:hlinkClick r:id="rId4"/>
          </p:cNvPr>
          <p:cNvSpPr/>
          <p:nvPr/>
        </p:nvSpPr>
        <p:spPr>
          <a:xfrm>
            <a:off x="180092" y="6536343"/>
            <a:ext cx="548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demo.allennlp.org</a:t>
            </a:r>
            <a:r>
              <a:rPr lang="en-US" sz="1400" dirty="0">
                <a:hlinkClick r:id="rId4"/>
              </a:rPr>
              <a:t>/constituency-parsing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137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Fruit flies like a banana.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2327049"/>
            <a:ext cx="6477000" cy="43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226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39270</TotalTime>
  <Words>2578</Words>
  <Application>Microsoft Macintosh PowerPoint</Application>
  <PresentationFormat>On-screen Show (4:3)</PresentationFormat>
  <Paragraphs>430</Paragraphs>
  <Slides>54</Slides>
  <Notes>39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Lucida Sans</vt:lpstr>
      <vt:lpstr>Times</vt:lpstr>
      <vt:lpstr>Retrospect</vt:lpstr>
      <vt:lpstr>Statistical Constituency Parsing</vt:lpstr>
      <vt:lpstr>Recap: CKY Algorithm</vt:lpstr>
      <vt:lpstr>Recap: CKY Algorithm</vt:lpstr>
      <vt:lpstr>Recap: CKY Algorithm</vt:lpstr>
      <vt:lpstr>Recap: CKY Algorithm</vt:lpstr>
      <vt:lpstr>Find best parse</vt:lpstr>
      <vt:lpstr>Ambiguity: Which parse?</vt:lpstr>
      <vt:lpstr>Ambiguity: Which parse?</vt:lpstr>
      <vt:lpstr>Ambiguity: Which parse?</vt:lpstr>
      <vt:lpstr>Ambiguity: Which parse?</vt:lpstr>
      <vt:lpstr>Ambiguity: Which parse?</vt:lpstr>
      <vt:lpstr>Ambiguity: Which parse?</vt:lpstr>
      <vt:lpstr>Ambiguity: Which parse?</vt:lpstr>
      <vt:lpstr>Formal Definition of a CFG</vt:lpstr>
      <vt:lpstr>Formal Definition of a PCFG</vt:lpstr>
      <vt:lpstr>PowerPoint Presentation</vt:lpstr>
      <vt:lpstr>Probabilistic CFGs</vt:lpstr>
      <vt:lpstr>Probability of a parse</vt:lpstr>
      <vt:lpstr>Probability of a parse</vt:lpstr>
      <vt:lpstr>Find best parse = most probable parse</vt:lpstr>
      <vt:lpstr>Find best parse = most probable parse</vt:lpstr>
      <vt:lpstr>Finding best parse </vt:lpstr>
      <vt:lpstr>Joint Probability of T and S</vt:lpstr>
      <vt:lpstr>Estimating the probabilities</vt:lpstr>
      <vt:lpstr>Problem 1</vt:lpstr>
      <vt:lpstr>Problem 2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The Parsing Problem</vt:lpstr>
      <vt:lpstr>Probabilistic CKY Algorithm</vt:lpstr>
      <vt:lpstr>Outline</vt:lpstr>
      <vt:lpstr>Dependencies</vt:lpstr>
      <vt:lpstr>Nested Structure = Subtrees</vt:lpstr>
      <vt:lpstr>Dependency Labels</vt:lpstr>
      <vt:lpstr>Dependency Labels</vt:lpstr>
      <vt:lpstr>Dependency Trees</vt:lpstr>
      <vt:lpstr>Dependency Trees</vt:lpstr>
      <vt:lpstr>Projective vs Non-projective</vt:lpstr>
      <vt:lpstr>Projective vs Non-projective</vt:lpstr>
      <vt:lpstr>Evaluating Dependency Parses</vt:lpstr>
      <vt:lpstr>Evaluating Dependency Parses</vt:lpstr>
      <vt:lpstr>Parsing Algorithms</vt:lpstr>
      <vt:lpstr>Graph-based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1953</cp:revision>
  <cp:lastPrinted>2019-04-24T19:17:55Z</cp:lastPrinted>
  <dcterms:created xsi:type="dcterms:W3CDTF">2009-06-12T17:14:38Z</dcterms:created>
  <dcterms:modified xsi:type="dcterms:W3CDTF">2020-03-04T18:30:49Z</dcterms:modified>
</cp:coreProperties>
</file>